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895" r:id="rId2"/>
  </p:sldMasterIdLst>
  <p:notesMasterIdLst>
    <p:notesMasterId r:id="rId38"/>
  </p:notesMasterIdLst>
  <p:handoutMasterIdLst>
    <p:handoutMasterId r:id="rId39"/>
  </p:handoutMasterIdLst>
  <p:sldIdLst>
    <p:sldId id="257" r:id="rId3"/>
    <p:sldId id="406" r:id="rId4"/>
    <p:sldId id="335" r:id="rId5"/>
    <p:sldId id="336" r:id="rId6"/>
    <p:sldId id="399" r:id="rId7"/>
    <p:sldId id="400" r:id="rId8"/>
    <p:sldId id="346" r:id="rId9"/>
    <p:sldId id="393" r:id="rId10"/>
    <p:sldId id="338" r:id="rId11"/>
    <p:sldId id="340" r:id="rId12"/>
    <p:sldId id="342" r:id="rId13"/>
    <p:sldId id="343" r:id="rId14"/>
    <p:sldId id="344" r:id="rId15"/>
    <p:sldId id="396" r:id="rId16"/>
    <p:sldId id="397" r:id="rId17"/>
    <p:sldId id="348" r:id="rId18"/>
    <p:sldId id="349" r:id="rId19"/>
    <p:sldId id="350" r:id="rId20"/>
    <p:sldId id="353" r:id="rId21"/>
    <p:sldId id="354" r:id="rId22"/>
    <p:sldId id="355" r:id="rId23"/>
    <p:sldId id="356" r:id="rId24"/>
    <p:sldId id="357" r:id="rId25"/>
    <p:sldId id="361" r:id="rId26"/>
    <p:sldId id="362" r:id="rId27"/>
    <p:sldId id="365" r:id="rId28"/>
    <p:sldId id="366" r:id="rId29"/>
    <p:sldId id="367" r:id="rId30"/>
    <p:sldId id="368" r:id="rId31"/>
    <p:sldId id="370" r:id="rId32"/>
    <p:sldId id="373" r:id="rId33"/>
    <p:sldId id="374" r:id="rId34"/>
    <p:sldId id="386" r:id="rId35"/>
    <p:sldId id="388" r:id="rId36"/>
    <p:sldId id="391" r:id="rId3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99"/>
    <a:srgbClr val="5B53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 autoAdjust="0"/>
    <p:restoredTop sz="94551" autoAdjust="0"/>
  </p:normalViewPr>
  <p:slideViewPr>
    <p:cSldViewPr>
      <p:cViewPr varScale="1">
        <p:scale>
          <a:sx n="73" d="100"/>
          <a:sy n="73" d="100"/>
        </p:scale>
        <p:origin x="85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Licciardello" userId="b17c8baeae5b55bc" providerId="LiveId" clId="{D4F48A4A-1EC4-4F84-92AB-E4F5356AF02C}"/>
    <pc:docChg chg="undo custSel addSld delSld modSld">
      <pc:chgData name="Thomas Licciardello" userId="b17c8baeae5b55bc" providerId="LiveId" clId="{D4F48A4A-1EC4-4F84-92AB-E4F5356AF02C}" dt="2021-04-29T22:51:25.822" v="84" actId="20577"/>
      <pc:docMkLst>
        <pc:docMk/>
      </pc:docMkLst>
      <pc:sldChg chg="modSp mod">
        <pc:chgData name="Thomas Licciardello" userId="b17c8baeae5b55bc" providerId="LiveId" clId="{D4F48A4A-1EC4-4F84-92AB-E4F5356AF02C}" dt="2021-04-29T21:55:58.448" v="47" actId="20577"/>
        <pc:sldMkLst>
          <pc:docMk/>
          <pc:sldMk cId="0" sldId="338"/>
        </pc:sldMkLst>
        <pc:spChg chg="mod">
          <ac:chgData name="Thomas Licciardello" userId="b17c8baeae5b55bc" providerId="LiveId" clId="{D4F48A4A-1EC4-4F84-92AB-E4F5356AF02C}" dt="2021-04-29T21:55:58.448" v="47" actId="20577"/>
          <ac:spMkLst>
            <pc:docMk/>
            <pc:sldMk cId="0" sldId="338"/>
            <ac:spMk id="24578" creationId="{09DA1865-0EFD-4ECD-9862-9DFE0FE0FB23}"/>
          </ac:spMkLst>
        </pc:spChg>
      </pc:sldChg>
      <pc:sldChg chg="modSp mod">
        <pc:chgData name="Thomas Licciardello" userId="b17c8baeae5b55bc" providerId="LiveId" clId="{D4F48A4A-1EC4-4F84-92AB-E4F5356AF02C}" dt="2021-04-29T21:56:12.454" v="48" actId="33524"/>
        <pc:sldMkLst>
          <pc:docMk/>
          <pc:sldMk cId="0" sldId="340"/>
        </pc:sldMkLst>
        <pc:spChg chg="mod">
          <ac:chgData name="Thomas Licciardello" userId="b17c8baeae5b55bc" providerId="LiveId" clId="{D4F48A4A-1EC4-4F84-92AB-E4F5356AF02C}" dt="2021-04-29T21:56:12.454" v="48" actId="33524"/>
          <ac:spMkLst>
            <pc:docMk/>
            <pc:sldMk cId="0" sldId="340"/>
            <ac:spMk id="25668" creationId="{E9041F33-1F66-4048-A1B5-3AF2A928311B}"/>
          </ac:spMkLst>
        </pc:spChg>
      </pc:sldChg>
      <pc:sldChg chg="modSp mod">
        <pc:chgData name="Thomas Licciardello" userId="b17c8baeae5b55bc" providerId="LiveId" clId="{D4F48A4A-1EC4-4F84-92AB-E4F5356AF02C}" dt="2021-04-29T21:58:27.363" v="77" actId="5793"/>
        <pc:sldMkLst>
          <pc:docMk/>
          <pc:sldMk cId="0" sldId="343"/>
        </pc:sldMkLst>
        <pc:spChg chg="mod">
          <ac:chgData name="Thomas Licciardello" userId="b17c8baeae5b55bc" providerId="LiveId" clId="{D4F48A4A-1EC4-4F84-92AB-E4F5356AF02C}" dt="2021-04-29T21:58:27.363" v="77" actId="5793"/>
          <ac:spMkLst>
            <pc:docMk/>
            <pc:sldMk cId="0" sldId="343"/>
            <ac:spMk id="27650" creationId="{9EC6A81F-F738-4834-981F-EF9EBFB325D9}"/>
          </ac:spMkLst>
        </pc:spChg>
      </pc:sldChg>
      <pc:sldChg chg="modSp mod">
        <pc:chgData name="Thomas Licciardello" userId="b17c8baeae5b55bc" providerId="LiveId" clId="{D4F48A4A-1EC4-4F84-92AB-E4F5356AF02C}" dt="2021-04-29T22:51:25.822" v="84" actId="20577"/>
        <pc:sldMkLst>
          <pc:docMk/>
          <pc:sldMk cId="0" sldId="366"/>
        </pc:sldMkLst>
        <pc:spChg chg="mod">
          <ac:chgData name="Thomas Licciardello" userId="b17c8baeae5b55bc" providerId="LiveId" clId="{D4F48A4A-1EC4-4F84-92AB-E4F5356AF02C}" dt="2021-04-29T22:51:25.822" v="84" actId="20577"/>
          <ac:spMkLst>
            <pc:docMk/>
            <pc:sldMk cId="0" sldId="366"/>
            <ac:spMk id="43010" creationId="{98B37167-D288-4903-96C3-35FC0DC2E030}"/>
          </ac:spMkLst>
        </pc:spChg>
      </pc:sldChg>
      <pc:sldChg chg="del">
        <pc:chgData name="Thomas Licciardello" userId="b17c8baeae5b55bc" providerId="LiveId" clId="{D4F48A4A-1EC4-4F84-92AB-E4F5356AF02C}" dt="2021-04-29T22:01:06.011" v="79" actId="47"/>
        <pc:sldMkLst>
          <pc:docMk/>
          <pc:sldMk cId="0" sldId="377"/>
        </pc:sldMkLst>
      </pc:sldChg>
      <pc:sldChg chg="modSp mod">
        <pc:chgData name="Thomas Licciardello" userId="b17c8baeae5b55bc" providerId="LiveId" clId="{D4F48A4A-1EC4-4F84-92AB-E4F5356AF02C}" dt="2021-04-29T22:01:54.751" v="81" actId="6549"/>
        <pc:sldMkLst>
          <pc:docMk/>
          <pc:sldMk cId="0" sldId="388"/>
        </pc:sldMkLst>
        <pc:spChg chg="mod">
          <ac:chgData name="Thomas Licciardello" userId="b17c8baeae5b55bc" providerId="LiveId" clId="{D4F48A4A-1EC4-4F84-92AB-E4F5356AF02C}" dt="2021-04-29T22:01:54.751" v="81" actId="6549"/>
          <ac:spMkLst>
            <pc:docMk/>
            <pc:sldMk cId="0" sldId="388"/>
            <ac:spMk id="51202" creationId="{B8E728F4-E720-402D-8337-2EBC5BE30A88}"/>
          </ac:spMkLst>
        </pc:spChg>
      </pc:sldChg>
      <pc:sldChg chg="modSp add del mod">
        <pc:chgData name="Thomas Licciardello" userId="b17c8baeae5b55bc" providerId="LiveId" clId="{D4F48A4A-1EC4-4F84-92AB-E4F5356AF02C}" dt="2021-04-29T21:54:10.565" v="2" actId="947"/>
        <pc:sldMkLst>
          <pc:docMk/>
          <pc:sldMk cId="0" sldId="406"/>
        </pc:sldMkLst>
        <pc:spChg chg="mod">
          <ac:chgData name="Thomas Licciardello" userId="b17c8baeae5b55bc" providerId="LiveId" clId="{D4F48A4A-1EC4-4F84-92AB-E4F5356AF02C}" dt="2021-04-29T21:54:10.565" v="2" actId="947"/>
          <ac:spMkLst>
            <pc:docMk/>
            <pc:sldMk cId="0" sldId="406"/>
            <ac:spMk id="15362" creationId="{C32FFF06-3490-49EC-82F4-6B1AAD336CFB}"/>
          </ac:spMkLst>
        </pc:spChg>
      </pc:sldChg>
      <pc:sldChg chg="add del">
        <pc:chgData name="Thomas Licciardello" userId="b17c8baeae5b55bc" providerId="LiveId" clId="{D4F48A4A-1EC4-4F84-92AB-E4F5356AF02C}" dt="2021-04-29T22:01:07.127" v="80" actId="47"/>
        <pc:sldMkLst>
          <pc:docMk/>
          <pc:sldMk cId="1102026713" sldId="407"/>
        </pc:sldMkLst>
      </pc:sldChg>
    </pc:docChg>
  </pc:docChgLst>
  <pc:docChgLst>
    <pc:chgData name="Thomas Licciardello" userId="b17c8baeae5b55bc" providerId="LiveId" clId="{7D23DD82-2B7D-4A79-83E4-B4FBACA71AB0}"/>
    <pc:docChg chg="modSld">
      <pc:chgData name="Thomas Licciardello" userId="b17c8baeae5b55bc" providerId="LiveId" clId="{7D23DD82-2B7D-4A79-83E4-B4FBACA71AB0}" dt="2022-11-16T19:51:59.039" v="2" actId="947"/>
      <pc:docMkLst>
        <pc:docMk/>
      </pc:docMkLst>
      <pc:sldChg chg="modSp mod">
        <pc:chgData name="Thomas Licciardello" userId="b17c8baeae5b55bc" providerId="LiveId" clId="{7D23DD82-2B7D-4A79-83E4-B4FBACA71AB0}" dt="2022-11-16T19:51:59.039" v="2" actId="947"/>
        <pc:sldMkLst>
          <pc:docMk/>
          <pc:sldMk cId="0" sldId="406"/>
        </pc:sldMkLst>
        <pc:spChg chg="mod">
          <ac:chgData name="Thomas Licciardello" userId="b17c8baeae5b55bc" providerId="LiveId" clId="{7D23DD82-2B7D-4A79-83E4-B4FBACA71AB0}" dt="2022-11-16T19:51:59.039" v="2" actId="947"/>
          <ac:spMkLst>
            <pc:docMk/>
            <pc:sldMk cId="0" sldId="406"/>
            <ac:spMk id="15362" creationId="{C32FFF06-3490-49EC-82F4-6B1AAD336CFB}"/>
          </ac:spMkLst>
        </pc:spChg>
      </pc:sldChg>
    </pc:docChg>
  </pc:docChgLst>
  <pc:docChgLst>
    <pc:chgData name="Thomas Licciardello" userId="b17c8baeae5b55bc" providerId="LiveId" clId="{4A453601-C720-45A1-BAEC-0019AAC95580}"/>
    <pc:docChg chg="modSld">
      <pc:chgData name="Thomas Licciardello" userId="b17c8baeae5b55bc" providerId="LiveId" clId="{4A453601-C720-45A1-BAEC-0019AAC95580}" dt="2022-04-28T12:53:29.820" v="1" actId="947"/>
      <pc:docMkLst>
        <pc:docMk/>
      </pc:docMkLst>
      <pc:sldChg chg="modSp mod">
        <pc:chgData name="Thomas Licciardello" userId="b17c8baeae5b55bc" providerId="LiveId" clId="{4A453601-C720-45A1-BAEC-0019AAC95580}" dt="2022-04-28T12:53:29.820" v="1" actId="947"/>
        <pc:sldMkLst>
          <pc:docMk/>
          <pc:sldMk cId="0" sldId="406"/>
        </pc:sldMkLst>
        <pc:spChg chg="mod">
          <ac:chgData name="Thomas Licciardello" userId="b17c8baeae5b55bc" providerId="LiveId" clId="{4A453601-C720-45A1-BAEC-0019AAC95580}" dt="2022-04-28T12:53:29.820" v="1" actId="947"/>
          <ac:spMkLst>
            <pc:docMk/>
            <pc:sldMk cId="0" sldId="406"/>
            <ac:spMk id="15362" creationId="{C32FFF06-3490-49EC-82F4-6B1AAD336CFB}"/>
          </ac:spMkLst>
        </pc:spChg>
      </pc:sldChg>
    </pc:docChg>
  </pc:docChgLst>
  <pc:docChgLst>
    <pc:chgData name="Thomas Licciardello" userId="b17c8baeae5b55bc" providerId="LiveId" clId="{287B24BC-477D-40B9-9FFE-74FC63E75515}"/>
    <pc:docChg chg="modSld">
      <pc:chgData name="Thomas Licciardello" userId="b17c8baeae5b55bc" providerId="LiveId" clId="{287B24BC-477D-40B9-9FFE-74FC63E75515}" dt="2021-11-18T14:36:25.768" v="0"/>
      <pc:docMkLst>
        <pc:docMk/>
      </pc:docMkLst>
      <pc:sldChg chg="modSp mod">
        <pc:chgData name="Thomas Licciardello" userId="b17c8baeae5b55bc" providerId="LiveId" clId="{287B24BC-477D-40B9-9FFE-74FC63E75515}" dt="2021-11-18T14:36:25.768" v="0"/>
        <pc:sldMkLst>
          <pc:docMk/>
          <pc:sldMk cId="0" sldId="406"/>
        </pc:sldMkLst>
        <pc:spChg chg="mod">
          <ac:chgData name="Thomas Licciardello" userId="b17c8baeae5b55bc" providerId="LiveId" clId="{287B24BC-477D-40B9-9FFE-74FC63E75515}" dt="2021-11-18T14:36:25.768" v="0"/>
          <ac:spMkLst>
            <pc:docMk/>
            <pc:sldMk cId="0" sldId="406"/>
            <ac:spMk id="15362" creationId="{C32FFF06-3490-49EC-82F4-6B1AAD336CF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E1A701C6-D30B-4416-A2CB-65FEE288F7B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F22BF362-1B88-487D-AC09-05888A3477B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6" name="Rectangle 4">
            <a:extLst>
              <a:ext uri="{FF2B5EF4-FFF2-40B4-BE49-F238E27FC236}">
                <a16:creationId xmlns:a16="http://schemas.microsoft.com/office/drawing/2014/main" id="{BB5EFDB5-FC53-4BA6-945E-745E80DC1FBE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7" name="Rectangle 5">
            <a:extLst>
              <a:ext uri="{FF2B5EF4-FFF2-40B4-BE49-F238E27FC236}">
                <a16:creationId xmlns:a16="http://schemas.microsoft.com/office/drawing/2014/main" id="{6BB15037-3196-428E-9B9D-B36A52003EA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602C9737-5053-46EE-9B01-AD661CAAE45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5CDCAC08-E696-45B1-AA72-CFEE62EAA1F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AFFC4AD5-8967-4222-B61D-0FC10F4BADC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B2D9A0C6-EA1C-4750-B26A-FD2A3F38976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9" name="Rectangle 5">
            <a:extLst>
              <a:ext uri="{FF2B5EF4-FFF2-40B4-BE49-F238E27FC236}">
                <a16:creationId xmlns:a16="http://schemas.microsoft.com/office/drawing/2014/main" id="{2B77834C-A09D-4A12-9177-184F028E3A9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6870" name="Rectangle 6">
            <a:extLst>
              <a:ext uri="{FF2B5EF4-FFF2-40B4-BE49-F238E27FC236}">
                <a16:creationId xmlns:a16="http://schemas.microsoft.com/office/drawing/2014/main" id="{08BFF99B-0439-4DFC-8657-196EBE67BE9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71" name="Rectangle 7">
            <a:extLst>
              <a:ext uri="{FF2B5EF4-FFF2-40B4-BE49-F238E27FC236}">
                <a16:creationId xmlns:a16="http://schemas.microsoft.com/office/drawing/2014/main" id="{DF9625B0-B549-4660-B0A8-C3F12A7A7A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C6DB3886-900C-4A74-93DE-82D9B413E70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987F5AF1-5C06-4C1D-ABB0-DCAB0D1BBB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4C027D1E-9983-40E5-A91A-AD8449362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16388" name="Slide Number Placeholder 3">
            <a:extLst>
              <a:ext uri="{FF2B5EF4-FFF2-40B4-BE49-F238E27FC236}">
                <a16:creationId xmlns:a16="http://schemas.microsoft.com/office/drawing/2014/main" id="{EBE76DA8-7121-4DF8-B3C4-A8030D6736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000D8E4-40DB-45BD-9996-1E37621C4CCC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50E56-4D6E-4944-9EA6-3F54CCC56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E109F-8274-4B6E-8EC5-C2D0F9E8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6B273-1683-4101-B084-6DB796D7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4CAED4-C651-4A73-A50E-6BB7AE6879A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1443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F23A6-3F5D-4451-8B28-7F5A7E1C5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D83BD-F984-46AB-ACFD-C65A8FDCE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2CA0B-82A4-4C6C-8F25-71B31A095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30248E-E8A4-46A7-BF0F-1B70749369C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926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FAFAF-2006-4EBB-8747-F43A0A7E5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D40D8-1510-4A16-909F-8F5B8327A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552B-D04D-487D-BFBB-5665E93E2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C45E2D-1376-4EAB-B8B1-284C49816D5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5578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4D0E5FAB-D821-4C2C-AEF8-B83D4AB9A4A9}"/>
              </a:ext>
            </a:extLst>
          </p:cNvPr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grpSp>
        <p:nvGrpSpPr>
          <p:cNvPr id="5" name="Group 15">
            <a:extLst>
              <a:ext uri="{FF2B5EF4-FFF2-40B4-BE49-F238E27FC236}">
                <a16:creationId xmlns:a16="http://schemas.microsoft.com/office/drawing/2014/main" id="{BD5BB488-88AF-4C29-B582-AFAE157F57E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4953000"/>
            <a:ext cx="9147175" cy="1911350"/>
            <a:chOff x="-3765" y="4832896"/>
            <a:chExt cx="9147765" cy="2032192"/>
          </a:xfrm>
        </p:grpSpPr>
        <p:sp>
          <p:nvSpPr>
            <p:cNvPr id="6" name="Freeform 15">
              <a:extLst>
                <a:ext uri="{FF2B5EF4-FFF2-40B4-BE49-F238E27FC236}">
                  <a16:creationId xmlns:a16="http://schemas.microsoft.com/office/drawing/2014/main" id="{75450D09-1D5C-43E3-8D32-2AE914A57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7032" y="4832896"/>
              <a:ext cx="7456968" cy="51817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 dirty="0">
                <a:latin typeface="Arial" charset="0"/>
              </a:endParaRPr>
            </a:p>
          </p:txBody>
        </p:sp>
        <p:sp>
          <p:nvSpPr>
            <p:cNvPr id="7" name="Freeform 18">
              <a:extLst>
                <a:ext uri="{FF2B5EF4-FFF2-40B4-BE49-F238E27FC236}">
                  <a16:creationId xmlns:a16="http://schemas.microsoft.com/office/drawing/2014/main" id="{6E603890-A80E-4877-B4B2-7A7168B97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26" y="5135025"/>
              <a:ext cx="9108074" cy="838869"/>
            </a:xfrm>
            <a:custGeom>
              <a:avLst/>
              <a:gdLst>
                <a:gd name="T0" fmla="*/ 0 w 5760"/>
                <a:gd name="T1" fmla="*/ 0 h 528"/>
                <a:gd name="T2" fmla="*/ 2147483646 w 5760"/>
                <a:gd name="T3" fmla="*/ 0 h 528"/>
                <a:gd name="T4" fmla="*/ 2147483646 w 5760"/>
                <a:gd name="T5" fmla="*/ 2147483646 h 528"/>
                <a:gd name="T6" fmla="*/ 2147483646 w 5760"/>
                <a:gd name="T7" fmla="*/ 0 h 5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760"/>
                <a:gd name="T13" fmla="*/ 0 h 528"/>
                <a:gd name="T14" fmla="*/ 5760 w 5760"/>
                <a:gd name="T15" fmla="*/ 528 h 5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18">
              <a:extLst>
                <a:ext uri="{FF2B5EF4-FFF2-40B4-BE49-F238E27FC236}">
                  <a16:creationId xmlns:a16="http://schemas.microsoft.com/office/drawing/2014/main" id="{4168D357-666F-458D-92EC-4234F2325B1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dirty="0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0A2E137-DA78-47BC-AB97-827E8280ABA6}"/>
                </a:ext>
              </a:extLst>
            </p:cNvPr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anchor="b"/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29">
            <a:extLst>
              <a:ext uri="{FF2B5EF4-FFF2-40B4-BE49-F238E27FC236}">
                <a16:creationId xmlns:a16="http://schemas.microsoft.com/office/drawing/2014/main" id="{52989B7A-39FD-45F4-B792-C92E4DB1F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18">
            <a:extLst>
              <a:ext uri="{FF2B5EF4-FFF2-40B4-BE49-F238E27FC236}">
                <a16:creationId xmlns:a16="http://schemas.microsoft.com/office/drawing/2014/main" id="{C62D6B83-68F2-4D2F-860D-B659A0073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3FB23362-E4BC-4DC4-8AB8-F2D73CCF0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88E03250-CB8C-4845-9E25-FF29EEB58B7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9996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21">
            <a:extLst>
              <a:ext uri="{FF2B5EF4-FFF2-40B4-BE49-F238E27FC236}">
                <a16:creationId xmlns:a16="http://schemas.microsoft.com/office/drawing/2014/main" id="{6D90D18C-36CE-40F0-BAB4-8EA3A3EAB43D}"/>
              </a:ext>
            </a:extLst>
          </p:cNvPr>
          <p:cNvSpPr txBox="1">
            <a:spLocks/>
          </p:cNvSpPr>
          <p:nvPr/>
        </p:nvSpPr>
        <p:spPr>
          <a:xfrm>
            <a:off x="5486400" y="6492875"/>
            <a:ext cx="1600200" cy="365125"/>
          </a:xfrm>
          <a:prstGeom prst="rect">
            <a:avLst/>
          </a:prstGeom>
        </p:spPr>
        <p:txBody>
          <a:bodyPr anchor="b"/>
          <a:lstStyle>
            <a:lvl1pPr algn="l">
              <a:buFontTx/>
              <a:buNone/>
              <a:defRPr smtClean="0"/>
            </a:lvl1pPr>
          </a:lstStyle>
          <a:p>
            <a:pPr eaLnBrk="1" hangingPunct="1">
              <a:defRPr/>
            </a:pPr>
            <a:r>
              <a:rPr lang="en-US" sz="1200" dirty="0">
                <a:latin typeface="+mn-lt"/>
              </a:rPr>
              <a:t>Copyright 2009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21">
            <a:extLst>
              <a:ext uri="{FF2B5EF4-FFF2-40B4-BE49-F238E27FC236}">
                <a16:creationId xmlns:a16="http://schemas.microsoft.com/office/drawing/2014/main" id="{55B89ACF-FD69-491F-9656-E8EB9D60F4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492875"/>
            <a:ext cx="2590800" cy="365125"/>
          </a:xfrm>
        </p:spPr>
        <p:txBody>
          <a:bodyPr/>
          <a:lstStyle>
            <a:lvl1pPr algn="l">
              <a:buFontTx/>
              <a:buNone/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B0270533-B631-4393-8AD6-E9A2E246FC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588375" y="6492875"/>
            <a:ext cx="555625" cy="365125"/>
          </a:xfrm>
        </p:spPr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7BFBE21F-10D1-4938-804F-75AE791094F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54594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10">
            <a:extLst>
              <a:ext uri="{FF2B5EF4-FFF2-40B4-BE49-F238E27FC236}">
                <a16:creationId xmlns:a16="http://schemas.microsoft.com/office/drawing/2014/main" id="{FA65CAB6-9848-4234-8B26-4045553D543B}"/>
              </a:ext>
            </a:extLst>
          </p:cNvPr>
          <p:cNvSpPr/>
          <p:nvPr/>
        </p:nvSpPr>
        <p:spPr>
          <a:xfrm>
            <a:off x="3636963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dirty="0"/>
          </a:p>
        </p:txBody>
      </p:sp>
      <p:sp>
        <p:nvSpPr>
          <p:cNvPr id="5" name="Chevron 11">
            <a:extLst>
              <a:ext uri="{FF2B5EF4-FFF2-40B4-BE49-F238E27FC236}">
                <a16:creationId xmlns:a16="http://schemas.microsoft.com/office/drawing/2014/main" id="{593A48F7-4AF0-4AD3-B5EA-F63A0B65AC09}"/>
              </a:ext>
            </a:extLst>
          </p:cNvPr>
          <p:cNvSpPr/>
          <p:nvPr/>
        </p:nvSpPr>
        <p:spPr>
          <a:xfrm>
            <a:off x="3449638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anchor="b"/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997A2342-7C35-4600-8A84-302457351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CB44696-323D-49B1-A1A8-ABA854470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319EC14-647D-4B49-A452-CF1A3605A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3C7A0-4520-40F7-BB72-3B28758C1C8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2697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20996-2151-48FA-AEC5-B842E3958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116C3-6F3A-45CC-A921-B70A7B53A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5496C-CF23-4D4D-898B-4ED0B317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E67D9A-E4A8-4033-858D-B8DCE7AA16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9637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7081A7-486C-4F4F-AF2C-5C33340DA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AD92B4-2062-46A2-8C1A-D8B98B827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4B826A-4EE1-46B1-95F1-EB40E4C06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7912B2-1553-4081-B222-85FBD82B825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12612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EF93D5-0B3C-40E0-AD7F-367970F63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38632B-57FD-43EF-8CA6-184D788C8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93A0CB-0240-450D-83E8-6868A6C9E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A61283-FBCB-4B27-8552-87AE5EE0A8F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835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9">
            <a:extLst>
              <a:ext uri="{FF2B5EF4-FFF2-40B4-BE49-F238E27FC236}">
                <a16:creationId xmlns:a16="http://schemas.microsoft.com/office/drawing/2014/main" id="{1A64B573-49CA-499E-864F-AE97238BF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1">
            <a:extLst>
              <a:ext uri="{FF2B5EF4-FFF2-40B4-BE49-F238E27FC236}">
                <a16:creationId xmlns:a16="http://schemas.microsoft.com/office/drawing/2014/main" id="{AE076468-0609-4E04-B01D-3CC74E11F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" name="Slide Number Placeholder 17">
            <a:extLst>
              <a:ext uri="{FF2B5EF4-FFF2-40B4-BE49-F238E27FC236}">
                <a16:creationId xmlns:a16="http://schemas.microsoft.com/office/drawing/2014/main" id="{8B093114-B3BB-4870-A65C-A1BD149F8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9C326B-0995-4776-AD6E-721FA686E6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80286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B2149-E77F-4B7F-BCBE-D2C80936A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103796-42E5-4D0F-9937-48073552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67BB9C-DFBE-43AD-B0CB-C1ECC0B9D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3451D0-BD3E-4784-B456-0601CA82AA3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40976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FB488-72DA-43F8-8F03-BE88E79EE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2C320F-9ED8-465A-887F-ECDD30560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12A16-944E-4A77-BF91-9C0649D3B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44D583-5210-49BE-8B06-2165769D91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862291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0">
            <a:extLst>
              <a:ext uri="{FF2B5EF4-FFF2-40B4-BE49-F238E27FC236}">
                <a16:creationId xmlns:a16="http://schemas.microsoft.com/office/drawing/2014/main" id="{26C16A7F-FACD-4002-9628-D9905331A361}"/>
              </a:ext>
            </a:extLst>
          </p:cNvPr>
          <p:cNvSpPr>
            <a:spLocks/>
          </p:cNvSpPr>
          <p:nvPr/>
        </p:nvSpPr>
        <p:spPr bwMode="auto">
          <a:xfrm>
            <a:off x="715963" y="5002213"/>
            <a:ext cx="3802062" cy="14430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6" name="Freeform 15">
            <a:extLst>
              <a:ext uri="{FF2B5EF4-FFF2-40B4-BE49-F238E27FC236}">
                <a16:creationId xmlns:a16="http://schemas.microsoft.com/office/drawing/2014/main" id="{02B19E18-6B12-4110-80D1-C9E57663785D}"/>
              </a:ext>
            </a:extLst>
          </p:cNvPr>
          <p:cNvSpPr>
            <a:spLocks/>
          </p:cNvSpPr>
          <p:nvPr/>
        </p:nvSpPr>
        <p:spPr bwMode="auto">
          <a:xfrm>
            <a:off x="-53975" y="5784850"/>
            <a:ext cx="3802063" cy="838200"/>
          </a:xfrm>
          <a:custGeom>
            <a:avLst/>
            <a:gdLst>
              <a:gd name="T0" fmla="*/ 0 w 5760"/>
              <a:gd name="T1" fmla="*/ 0 h 528"/>
              <a:gd name="T2" fmla="*/ 2147483646 w 5760"/>
              <a:gd name="T3" fmla="*/ 0 h 528"/>
              <a:gd name="T4" fmla="*/ 2147483646 w 5760"/>
              <a:gd name="T5" fmla="*/ 2147483646 h 528"/>
              <a:gd name="T6" fmla="*/ 2147483646 w 5760"/>
              <a:gd name="T7" fmla="*/ 0 h 528"/>
              <a:gd name="T8" fmla="*/ 0 60000 65536"/>
              <a:gd name="T9" fmla="*/ 0 60000 65536"/>
              <a:gd name="T10" fmla="*/ 0 60000 65536"/>
              <a:gd name="T11" fmla="*/ 0 60000 65536"/>
              <a:gd name="T12" fmla="*/ 0 w 5760"/>
              <a:gd name="T13" fmla="*/ 0 h 528"/>
              <a:gd name="T14" fmla="*/ 5760 w 5760"/>
              <a:gd name="T15" fmla="*/ 528 h 52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D36F79A8-D045-453E-A415-EF0F70494E4F}"/>
              </a:ext>
            </a:extLst>
          </p:cNvPr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0E53D20-A8E0-4D99-9068-667F702AC905}"/>
              </a:ext>
            </a:extLst>
          </p:cNvPr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18">
            <a:extLst>
              <a:ext uri="{FF2B5EF4-FFF2-40B4-BE49-F238E27FC236}">
                <a16:creationId xmlns:a16="http://schemas.microsoft.com/office/drawing/2014/main" id="{85D74160-2EA9-490A-8478-4F30446C3076}"/>
              </a:ext>
            </a:extLst>
          </p:cNvPr>
          <p:cNvSpPr/>
          <p:nvPr/>
        </p:nvSpPr>
        <p:spPr>
          <a:xfrm>
            <a:off x="8664575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dirty="0"/>
          </a:p>
        </p:txBody>
      </p:sp>
      <p:sp>
        <p:nvSpPr>
          <p:cNvPr id="10" name="Chevron 19">
            <a:extLst>
              <a:ext uri="{FF2B5EF4-FFF2-40B4-BE49-F238E27FC236}">
                <a16:creationId xmlns:a16="http://schemas.microsoft.com/office/drawing/2014/main" id="{BBBBD743-EBA2-4A5F-8346-E6F77899B034}"/>
              </a:ext>
            </a:extLst>
          </p:cNvPr>
          <p:cNvSpPr/>
          <p:nvPr/>
        </p:nvSpPr>
        <p:spPr>
          <a:xfrm>
            <a:off x="8477250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tIns="0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37BE3FA5-97AD-4D26-B4A5-994CF8C27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4AC62AC0-E92F-4DC3-8443-66B8DCE16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C944C3B9-AE4D-4A65-8D0E-C531282B7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C89B5C-3316-460A-98EC-0D0C0837973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33626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05912EA5-308F-45D6-A78B-43F37961D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>
            <a:extLst>
              <a:ext uri="{FF2B5EF4-FFF2-40B4-BE49-F238E27FC236}">
                <a16:creationId xmlns:a16="http://schemas.microsoft.com/office/drawing/2014/main" id="{7A953CBD-C17B-473A-91C6-D0EA826B5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9C5146B0-DB5F-40D1-87B5-0E56DAD3F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687461-FE4F-4D96-8A5B-A0EC116B490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93316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00A785DC-17BF-4B8C-B109-71DD657F5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>
            <a:extLst>
              <a:ext uri="{FF2B5EF4-FFF2-40B4-BE49-F238E27FC236}">
                <a16:creationId xmlns:a16="http://schemas.microsoft.com/office/drawing/2014/main" id="{EDCD8289-C053-48A5-9A8A-73E2D7A0C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38C3BEA4-7FA8-480B-B35F-CE46E732D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5E133F-5953-4AF5-BD05-DED959ACBA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09015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dgm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382000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81000" y="1371600"/>
            <a:ext cx="8458200" cy="4724400"/>
          </a:xfrm>
        </p:spPr>
        <p:txBody>
          <a:bodyPr/>
          <a:lstStyle/>
          <a:p>
            <a:pPr lvl="0"/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6B0184-9F70-412A-9584-8EA1E2FF89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53400" y="6553200"/>
            <a:ext cx="9906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A78E66-9D13-4335-9533-3939EDE26E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BD18F-AF09-406F-926A-E420E3A46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53200"/>
            <a:ext cx="54864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</p:spTree>
    <p:extLst>
      <p:ext uri="{BB962C8B-B14F-4D97-AF65-F5344CB8AC3E}">
        <p14:creationId xmlns:p14="http://schemas.microsoft.com/office/powerpoint/2010/main" val="11818188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382000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81000" y="1371600"/>
            <a:ext cx="8458200" cy="4724400"/>
          </a:xfrm>
        </p:spPr>
        <p:txBody>
          <a:bodyPr/>
          <a:lstStyle/>
          <a:p>
            <a:pPr lvl="0"/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A0CAB-D455-47A5-AE9F-012C0E2236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53400" y="6553200"/>
            <a:ext cx="9906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159F4D-46F6-4A0E-A636-AF0CF7CFE68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0C519-EE3B-4EDF-BB6B-AF056993F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53200"/>
            <a:ext cx="54864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</p:spTree>
    <p:extLst>
      <p:ext uri="{BB962C8B-B14F-4D97-AF65-F5344CB8AC3E}">
        <p14:creationId xmlns:p14="http://schemas.microsoft.com/office/powerpoint/2010/main" val="3936930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D7626-9193-425D-AF95-3018F61C1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2C066-5DFB-4E59-8781-42762D94E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68115-6A47-4D14-9B3A-795DEA5A6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7F9893-EA99-466A-911D-EC8F70F4FF5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4420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861B314-E40F-4DBC-9647-D73292E42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5EB3FF2-1797-41BA-B6F2-2E4FB6BD2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CBBBD9D-33DB-4A8C-A107-EA6003B38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DA055F-2F97-4FDE-A008-0614AF79F57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3924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674953B-EBD5-43B7-9442-09F7160B3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6B48C7E-2056-43D2-9208-1386D130F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E85EB6F-8FA8-46B8-BB91-D263BAB61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0FFFCF-8C76-43B1-B366-413441EB8DE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8188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A85C611-BE66-493D-AB59-E65334CB0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F9358E5-F9AB-4D64-878F-095B86BCA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35CC95A-F92B-4E0F-848F-BC8AFD30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7C6164-DB23-4B17-9743-90E60C743DD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5944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D09E4D5-E807-4EB1-8E0C-984487321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C2464BD-7041-4AC9-B047-04D824C16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1484DC8-4F6E-4CEA-9751-419524CF0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9F380B-2F0B-4C66-B98B-A9ED42AB188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514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010C762-4CF7-46C7-BCD6-EFCC0A113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A41508B-A463-40EC-BEFD-258989628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2237F5C-D926-4FCA-B285-5DEE14D6A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EBD9D0-6AF4-4AA0-B7EE-795FF028971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6709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4DB3A5-4AC0-4E48-869F-C033B8C4F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5B63559-2A31-4A16-973D-8B644B89C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34F263B-04F9-4F81-94A5-1B36D4B30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BE1EF1-768B-4B62-ACB4-33DD75B0F3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3668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58275E96-E891-4FDE-AB54-33EA8ADF54F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DBE8D8C7-83F6-4E6B-A1C5-F04DE2F3E51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31EB3-BE37-4603-B659-8CE5AB384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  <a:defRPr sz="1200">
                <a:solidFill>
                  <a:srgbClr val="898989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48872-9E18-4A1F-8700-ABC5C3C565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  <a:defRPr sz="1200">
                <a:solidFill>
                  <a:srgbClr val="898989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70726-D453-4ABD-BCE1-F4C6A81365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  <a:defRPr sz="1200">
                <a:solidFill>
                  <a:srgbClr val="898989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1275E317-8E2F-42AE-ADE7-17E95E12C86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78" r:id="rId1"/>
    <p:sldLayoutId id="2147484179" r:id="rId2"/>
    <p:sldLayoutId id="2147484180" r:id="rId3"/>
    <p:sldLayoutId id="2147484181" r:id="rId4"/>
    <p:sldLayoutId id="2147484182" r:id="rId5"/>
    <p:sldLayoutId id="2147484183" r:id="rId6"/>
    <p:sldLayoutId id="2147484184" r:id="rId7"/>
    <p:sldLayoutId id="2147484185" r:id="rId8"/>
    <p:sldLayoutId id="2147484186" r:id="rId9"/>
    <p:sldLayoutId id="2147484187" r:id="rId10"/>
    <p:sldLayoutId id="2147484188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>
            <a:extLst>
              <a:ext uri="{FF2B5EF4-FFF2-40B4-BE49-F238E27FC236}">
                <a16:creationId xmlns:a16="http://schemas.microsoft.com/office/drawing/2014/main" id="{1F3E8344-F0E9-4182-8470-DDF1666D6676}"/>
              </a:ext>
            </a:extLst>
          </p:cNvPr>
          <p:cNvSpPr>
            <a:spLocks/>
          </p:cNvSpPr>
          <p:nvPr/>
        </p:nvSpPr>
        <p:spPr bwMode="auto">
          <a:xfrm>
            <a:off x="715963" y="5002213"/>
            <a:ext cx="3802062" cy="14430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2051" name="Freeform 11">
            <a:extLst>
              <a:ext uri="{FF2B5EF4-FFF2-40B4-BE49-F238E27FC236}">
                <a16:creationId xmlns:a16="http://schemas.microsoft.com/office/drawing/2014/main" id="{5A09B1BE-9111-4630-8CF1-500CE3CB128D}"/>
              </a:ext>
            </a:extLst>
          </p:cNvPr>
          <p:cNvSpPr>
            <a:spLocks/>
          </p:cNvSpPr>
          <p:nvPr/>
        </p:nvSpPr>
        <p:spPr bwMode="auto">
          <a:xfrm>
            <a:off x="-53975" y="5784850"/>
            <a:ext cx="3802063" cy="838200"/>
          </a:xfrm>
          <a:custGeom>
            <a:avLst/>
            <a:gdLst>
              <a:gd name="T0" fmla="*/ 0 w 5760"/>
              <a:gd name="T1" fmla="*/ 0 h 528"/>
              <a:gd name="T2" fmla="*/ 2147483646 w 5760"/>
              <a:gd name="T3" fmla="*/ 0 h 528"/>
              <a:gd name="T4" fmla="*/ 2147483646 w 5760"/>
              <a:gd name="T5" fmla="*/ 2147483646 h 528"/>
              <a:gd name="T6" fmla="*/ 2147483646 w 5760"/>
              <a:gd name="T7" fmla="*/ 0 h 528"/>
              <a:gd name="T8" fmla="*/ 0 60000 65536"/>
              <a:gd name="T9" fmla="*/ 0 60000 65536"/>
              <a:gd name="T10" fmla="*/ 0 60000 65536"/>
              <a:gd name="T11" fmla="*/ 0 60000 65536"/>
              <a:gd name="T12" fmla="*/ 0 w 5760"/>
              <a:gd name="T13" fmla="*/ 0 h 528"/>
              <a:gd name="T14" fmla="*/ 5760 w 5760"/>
              <a:gd name="T15" fmla="*/ 528 h 52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9671DFDB-62A1-4DEA-A4B1-01A0BE7CD4ED}"/>
              </a:ext>
            </a:extLst>
          </p:cNvPr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5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5C1796D-624B-4EF2-BF69-4DBF29B586D9}"/>
              </a:ext>
            </a:extLst>
          </p:cNvPr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428B192-2D75-44E3-B59B-1F8B348D8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57" name="Text Placeholder 29">
            <a:extLst>
              <a:ext uri="{FF2B5EF4-FFF2-40B4-BE49-F238E27FC236}">
                <a16:creationId xmlns:a16="http://schemas.microsoft.com/office/drawing/2014/main" id="{B6ADF31B-0E33-40EA-811E-35DDA5ADCEA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481138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84DA4917-99EE-4345-9CFF-69E4B569FF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727825" y="6408738"/>
            <a:ext cx="1919288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  <a:latin typeface="Arial" charset="0"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1B92ADA8-B28B-449F-B581-F8985896C9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13" y="6408738"/>
            <a:ext cx="2351087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156FF08A-6A73-45DB-8C1B-F49F589F2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pPr>
              <a:defRPr/>
            </a:pPr>
            <a:fld id="{F20EB0E6-5A96-4952-8601-B37285AEE03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2" r:id="rId1"/>
    <p:sldLayoutId id="2147484193" r:id="rId2"/>
    <p:sldLayoutId id="2147484194" r:id="rId3"/>
    <p:sldLayoutId id="2147484195" r:id="rId4"/>
    <p:sldLayoutId id="2147484196" r:id="rId5"/>
    <p:sldLayoutId id="2147484197" r:id="rId6"/>
    <p:sldLayoutId id="2147484189" r:id="rId7"/>
    <p:sldLayoutId id="2147484198" r:id="rId8"/>
    <p:sldLayoutId id="2147484199" r:id="rId9"/>
    <p:sldLayoutId id="2147484190" r:id="rId10"/>
    <p:sldLayoutId id="2147484191" r:id="rId11"/>
    <p:sldLayoutId id="2147484200" r:id="rId12"/>
    <p:sldLayoutId id="2147484201" r:id="rId13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9pPr>
      <a:extLst/>
    </p:titleStyle>
    <p:bodyStyle>
      <a:lvl1pPr marL="365125" indent="-255588" algn="l" rtl="0" eaLnBrk="0" fontAlgn="base" hangingPunct="0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panose="05040102010807070707" pitchFamily="18" charset="2"/>
        <a:buChar char="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0713" indent="-228600" algn="l" rtl="0" eaLnBrk="0" fontAlgn="base" hangingPunct="0">
        <a:spcBef>
          <a:spcPts val="325"/>
        </a:spcBef>
        <a:spcAft>
          <a:spcPct val="0"/>
        </a:spcAft>
        <a:buClr>
          <a:schemeClr val="accent1"/>
        </a:buClr>
        <a:buFont typeface="Verdana" panose="020B0604030504040204" pitchFamily="34" charset="0"/>
        <a:buChar char="◦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8838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panose="05020102010507070707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anose="05020102010507070707" pitchFamily="18" charset="2"/>
        <a:buChar char="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anose="05020102010507070707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0DE8868-E536-4948-A75E-9B965F9270C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33400" y="1600200"/>
            <a:ext cx="7772400" cy="1349375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  <a:t>Chapter 11:</a:t>
            </a:r>
            <a:br>
              <a:rPr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</a:br>
            <a:r>
              <a:rPr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  <a:t>Project Risk Management</a:t>
            </a:r>
          </a:p>
        </p:txBody>
      </p:sp>
      <p:pic>
        <p:nvPicPr>
          <p:cNvPr id="15363" name="Picture 3">
            <a:extLst>
              <a:ext uri="{FF2B5EF4-FFF2-40B4-BE49-F238E27FC236}">
                <a16:creationId xmlns:a16="http://schemas.microsoft.com/office/drawing/2014/main" id="{F19D521B-5DED-4DD0-B84E-F7A3FC896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3048000"/>
            <a:ext cx="2895600" cy="362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TextBox 5">
            <a:extLst>
              <a:ext uri="{FF2B5EF4-FFF2-40B4-BE49-F238E27FC236}">
                <a16:creationId xmlns:a16="http://schemas.microsoft.com/office/drawing/2014/main" id="{75A8409D-5532-4DDB-8087-DB54123754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5791200"/>
            <a:ext cx="4792663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200"/>
              <a:t>Note: See the text itself for full citations.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A76CC49-C70C-48EE-A6DB-FA7628703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3657600"/>
            <a:ext cx="5791200" cy="134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1" hangingPunct="1">
              <a:defRPr/>
            </a:pPr>
            <a:r>
              <a:rPr lang="en-US" sz="2800" b="1" dirty="0">
                <a:solidFill>
                  <a:schemeClr val="tx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  <a:ea typeface="+mj-ea"/>
                <a:cs typeface="+mj-cs"/>
              </a:rPr>
              <a:t>Information Technology Project Management, Sixth Edition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D6090D00-0A24-4C0D-B20B-311A22C494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3200" dirty="0"/>
              <a:t>Table 11-1. Project Management Maturity by Industry Group and Knowledge Area*</a:t>
            </a:r>
          </a:p>
        </p:txBody>
      </p:sp>
      <p:sp>
        <p:nvSpPr>
          <p:cNvPr id="17476" name="Footer Placeholder 8">
            <a:extLst>
              <a:ext uri="{FF2B5EF4-FFF2-40B4-BE49-F238E27FC236}">
                <a16:creationId xmlns:a16="http://schemas.microsoft.com/office/drawing/2014/main" id="{0338A019-54B3-49BC-BEE9-8D197715CA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5604" name="Slide Number Placeholder 7">
            <a:extLst>
              <a:ext uri="{FF2B5EF4-FFF2-40B4-BE49-F238E27FC236}">
                <a16:creationId xmlns:a16="http://schemas.microsoft.com/office/drawing/2014/main" id="{4EA83A90-950F-49F5-83EC-4B43FE95299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CD67F17-D87B-497D-8E99-AC175DEB389B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en-US" sz="1200"/>
          </a:p>
        </p:txBody>
      </p:sp>
      <p:sp>
        <p:nvSpPr>
          <p:cNvPr id="25605" name="Rectangle 4">
            <a:extLst>
              <a:ext uri="{FF2B5EF4-FFF2-40B4-BE49-F238E27FC236}">
                <a16:creationId xmlns:a16="http://schemas.microsoft.com/office/drawing/2014/main" id="{A862294F-6B28-4EDD-83A4-699D1D2631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219200"/>
            <a:ext cx="80518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cs typeface="Times New Roman" panose="02020603050405020304" pitchFamily="18" charset="0"/>
              </a:rPr>
              <a:t>KEY: 1 = LOWEST MATURITY RATING   	5 = HIGHEST MATURITY RATING</a:t>
            </a:r>
            <a:endParaRPr lang="en-US" altLang="en-US" sz="3200"/>
          </a:p>
        </p:txBody>
      </p:sp>
      <p:graphicFrame>
        <p:nvGraphicFramePr>
          <p:cNvPr id="294201" name="Group 313">
            <a:extLst>
              <a:ext uri="{FF2B5EF4-FFF2-40B4-BE49-F238E27FC236}">
                <a16:creationId xmlns:a16="http://schemas.microsoft.com/office/drawing/2014/main" id="{7202C3A4-87C2-419B-B300-4D9BE5A124FA}"/>
              </a:ext>
            </a:extLst>
          </p:cNvPr>
          <p:cNvGraphicFramePr>
            <a:graphicFrameLocks noGrp="1"/>
          </p:cNvGraphicFramePr>
          <p:nvPr/>
        </p:nvGraphicFramePr>
        <p:xfrm>
          <a:off x="457200" y="1754188"/>
          <a:ext cx="8194675" cy="3503615"/>
        </p:xfrm>
        <a:graphic>
          <a:graphicData uri="http://schemas.openxmlformats.org/drawingml/2006/table">
            <a:tbl>
              <a:tblPr/>
              <a:tblGrid>
                <a:gridCol w="160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35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00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7943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400" b="1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sz="14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Knowledge Area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Engineering/ Construction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Telecommunications 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Information Systems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Hi-Tech Manufacturing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Scope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3.52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3.45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3.25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3.37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Time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3.55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3.41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3.03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3.50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Cost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3.74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3.22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3.20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3.97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Quality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2.91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3.22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2.88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3.26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943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Human Resources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3.18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3.20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2.93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3.18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Communications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3.53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3.53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3.21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3.48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Risk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2.93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2.87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2.75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2.76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Procurement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3.33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3.01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2.91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66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3.33 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5668" name="Rectangle 299">
            <a:extLst>
              <a:ext uri="{FF2B5EF4-FFF2-40B4-BE49-F238E27FC236}">
                <a16:creationId xmlns:a16="http://schemas.microsoft.com/office/drawing/2014/main" id="{E9041F33-1F66-4048-A1B5-3AF2A9283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5715000"/>
            <a:ext cx="72723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solidFill>
                  <a:srgbClr val="FF0000"/>
                </a:solidFill>
                <a:cs typeface="Times New Roman" panose="02020603050405020304" pitchFamily="18" charset="0"/>
              </a:rPr>
              <a:t>What does this show? Well that risk often gets overlooked in projects!</a:t>
            </a:r>
            <a:endParaRPr lang="en-US" altLang="en-US" sz="1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>
            <a:extLst>
              <a:ext uri="{FF2B5EF4-FFF2-40B4-BE49-F238E27FC236}">
                <a16:creationId xmlns:a16="http://schemas.microsoft.com/office/drawing/2014/main" id="{E401C70D-2945-409B-BEC7-45500A5FA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305800" cy="4572000"/>
          </a:xfrm>
        </p:spPr>
        <p:txBody>
          <a:bodyPr/>
          <a:lstStyle/>
          <a:p>
            <a:pPr eaLnBrk="1" hangingPunct="1">
              <a:spcBef>
                <a:spcPct val="100000"/>
              </a:spcBef>
            </a:pPr>
            <a:r>
              <a:rPr lang="en-US" altLang="en-US" dirty="0"/>
              <a:t>A dictionary definition of risk is “the possibility of loss or injury”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 dirty="0"/>
              <a:t>Negative risk involves understanding potential problems that might occur in the project and how they might impede project success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 dirty="0">
                <a:solidFill>
                  <a:srgbClr val="FF0000"/>
                </a:solidFill>
              </a:rPr>
              <a:t>Negative risk management </a:t>
            </a:r>
            <a:r>
              <a:rPr lang="en-US" altLang="en-US" dirty="0"/>
              <a:t>is like a form of insurance; it is an investment</a:t>
            </a:r>
          </a:p>
        </p:txBody>
      </p:sp>
      <p:sp>
        <p:nvSpPr>
          <p:cNvPr id="19458" name="Rectangle 2">
            <a:extLst>
              <a:ext uri="{FF2B5EF4-FFF2-40B4-BE49-F238E27FC236}">
                <a16:creationId xmlns:a16="http://schemas.microsoft.com/office/drawing/2014/main" id="{00FBECE8-B6B4-4B13-BDE2-5278E1150F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71596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Negative Risk</a:t>
            </a:r>
          </a:p>
        </p:txBody>
      </p:sp>
      <p:sp>
        <p:nvSpPr>
          <p:cNvPr id="19461" name="Footer Placeholder 6">
            <a:extLst>
              <a:ext uri="{FF2B5EF4-FFF2-40B4-BE49-F238E27FC236}">
                <a16:creationId xmlns:a16="http://schemas.microsoft.com/office/drawing/2014/main" id="{17D7F9EE-1F0D-4B31-A014-5A73961129D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6629" name="Slide Number Placeholder 5">
            <a:extLst>
              <a:ext uri="{FF2B5EF4-FFF2-40B4-BE49-F238E27FC236}">
                <a16:creationId xmlns:a16="http://schemas.microsoft.com/office/drawing/2014/main" id="{C68AD314-1578-41A1-82D5-109BFDC53D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7EBB231-40CE-4A76-B05B-B44AA95CF2E0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en-US"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3">
            <a:extLst>
              <a:ext uri="{FF2B5EF4-FFF2-40B4-BE49-F238E27FC236}">
                <a16:creationId xmlns:a16="http://schemas.microsoft.com/office/drawing/2014/main" id="{9EC6A81F-F738-4834-981F-EF9EBFB32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100000"/>
              </a:spcBef>
            </a:pPr>
            <a:r>
              <a:rPr lang="en-US" altLang="en-US" dirty="0"/>
              <a:t>Positive risks are risks that result in good things happening; sometimes called opportunities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 dirty="0"/>
              <a:t>A general definition of project </a:t>
            </a:r>
            <a:r>
              <a:rPr lang="en-US" altLang="en-US" b="1" dirty="0"/>
              <a:t>risk</a:t>
            </a:r>
            <a:r>
              <a:rPr lang="en-US" altLang="en-US" dirty="0"/>
              <a:t> is an uncertainty that can have a negative or positive effect on meeting project objectives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 dirty="0"/>
              <a:t>The goal of project risk management is to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i="1" dirty="0">
                <a:solidFill>
                  <a:srgbClr val="FF0000"/>
                </a:solidFill>
              </a:rPr>
              <a:t>minimize potential negative </a:t>
            </a:r>
            <a:r>
              <a:rPr lang="en-US" altLang="en-US" dirty="0"/>
              <a:t>risks </a:t>
            </a:r>
          </a:p>
          <a:p>
            <a:pPr lvl="1" eaLnBrk="1" hangingPunct="1">
              <a:spcBef>
                <a:spcPct val="100000"/>
              </a:spcBef>
            </a:pPr>
            <a:r>
              <a:rPr lang="en-US" altLang="en-US" dirty="0"/>
              <a:t>while </a:t>
            </a:r>
            <a:r>
              <a:rPr lang="en-US" altLang="en-US" i="1" dirty="0">
                <a:solidFill>
                  <a:srgbClr val="FF0000"/>
                </a:solidFill>
              </a:rPr>
              <a:t>maximizing potential positive risks</a:t>
            </a:r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1FCCECFC-A0B0-4050-A57F-CA42425CAE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8683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Risk Can Be Positive</a:t>
            </a:r>
          </a:p>
        </p:txBody>
      </p:sp>
      <p:sp>
        <p:nvSpPr>
          <p:cNvPr id="20485" name="Footer Placeholder 6">
            <a:extLst>
              <a:ext uri="{FF2B5EF4-FFF2-40B4-BE49-F238E27FC236}">
                <a16:creationId xmlns:a16="http://schemas.microsoft.com/office/drawing/2014/main" id="{93EEED06-FF56-4193-9CFE-7A01031020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7653" name="Slide Number Placeholder 5">
            <a:extLst>
              <a:ext uri="{FF2B5EF4-FFF2-40B4-BE49-F238E27FC236}">
                <a16:creationId xmlns:a16="http://schemas.microsoft.com/office/drawing/2014/main" id="{AB7865E1-2CE6-406E-AE53-D4AE8E5FD8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56F1D41-FDE6-4598-A92C-2F3BDEF8C4C3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en-US"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3">
            <a:extLst>
              <a:ext uri="{FF2B5EF4-FFF2-40B4-BE49-F238E27FC236}">
                <a16:creationId xmlns:a16="http://schemas.microsoft.com/office/drawing/2014/main" id="{E693ECD5-8B41-4302-AFA6-3F9C63FE7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219200"/>
            <a:ext cx="8186738" cy="4791075"/>
          </a:xfrm>
        </p:spPr>
        <p:txBody>
          <a:bodyPr/>
          <a:lstStyle/>
          <a:p>
            <a:pPr eaLnBrk="1" hangingPunct="1">
              <a:spcBef>
                <a:spcPct val="50000"/>
              </a:spcBef>
            </a:pPr>
            <a:r>
              <a:rPr lang="en-US" altLang="en-US" b="1"/>
              <a:t>Risk utility</a:t>
            </a:r>
            <a:r>
              <a:rPr lang="en-US" altLang="en-US"/>
              <a:t> or </a:t>
            </a:r>
            <a:r>
              <a:rPr lang="en-US" altLang="en-US" b="1"/>
              <a:t>risk tolerance</a:t>
            </a:r>
            <a:r>
              <a:rPr lang="en-US" altLang="en-US"/>
              <a:t> is the amount of satisfaction or pleasure received from a potential payoff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/>
              <a:t>Tolerance decreases for people who are risk-averse </a:t>
            </a:r>
            <a:r>
              <a:rPr lang="en-US" altLang="en-US">
                <a:solidFill>
                  <a:srgbClr val="FF0000"/>
                </a:solidFill>
              </a:rPr>
              <a:t>(they don’t like risk – no risk – no reward)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/>
              <a:t>Those who are risk-seeking have a higher tolerance for risk, and their satisfaction increases when more payoff is at stake </a:t>
            </a:r>
            <a:r>
              <a:rPr lang="en-US" altLang="en-US">
                <a:solidFill>
                  <a:srgbClr val="FF0000"/>
                </a:solidFill>
              </a:rPr>
              <a:t>(higher the risk, the higher the payout - usually)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/>
              <a:t>The risk-neutral approach achieves a balance between risk and payoff – more calculated risks. 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151B1463-1DDA-47B2-BBA1-A5456448C9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609600"/>
            <a:ext cx="8382000" cy="392113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Risk Utility</a:t>
            </a:r>
          </a:p>
        </p:txBody>
      </p:sp>
      <p:sp>
        <p:nvSpPr>
          <p:cNvPr id="22533" name="Footer Placeholder 6">
            <a:extLst>
              <a:ext uri="{FF2B5EF4-FFF2-40B4-BE49-F238E27FC236}">
                <a16:creationId xmlns:a16="http://schemas.microsoft.com/office/drawing/2014/main" id="{9C2163C9-B8D2-4E91-B0AB-7B77F0CBCA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8677" name="Slide Number Placeholder 5">
            <a:extLst>
              <a:ext uri="{FF2B5EF4-FFF2-40B4-BE49-F238E27FC236}">
                <a16:creationId xmlns:a16="http://schemas.microsoft.com/office/drawing/2014/main" id="{90352653-7D0D-4C2F-B57E-4CE5FA6021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0DB542A-303E-43AA-B47D-9579C06CFD34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3">
            <a:extLst>
              <a:ext uri="{FF2B5EF4-FFF2-40B4-BE49-F238E27FC236}">
                <a16:creationId xmlns:a16="http://schemas.microsoft.com/office/drawing/2014/main" id="{EFC4B0AB-05ED-439B-A164-E4B21F2E9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600200"/>
            <a:ext cx="8610600" cy="4495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b="1" dirty="0"/>
              <a:t>Planning risk management</a:t>
            </a:r>
            <a:r>
              <a:rPr lang="en-US" altLang="en-US" dirty="0"/>
              <a:t>: deciding how to approach and plan the risk management activities for the project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 b="1" dirty="0"/>
              <a:t>Identifying risks</a:t>
            </a:r>
            <a:r>
              <a:rPr lang="en-US" altLang="en-US" dirty="0"/>
              <a:t>: determining which risks are likely to affect a project and documenting the characteristics of each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 b="1" dirty="0"/>
              <a:t>Performing qualitative risk analysis</a:t>
            </a:r>
            <a:r>
              <a:rPr lang="en-US" altLang="en-US" dirty="0"/>
              <a:t>: </a:t>
            </a:r>
            <a:r>
              <a:rPr lang="en-US" altLang="en-US" dirty="0">
                <a:solidFill>
                  <a:srgbClr val="FF0000"/>
                </a:solidFill>
              </a:rPr>
              <a:t>prioritizing risks based on their probability and impact of occurrence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1AA8BC61-32D0-480E-A39A-F84DCD4DB1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762000"/>
            <a:ext cx="8382000" cy="587375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Project Risk Management Processes</a:t>
            </a:r>
            <a:endParaRPr lang="en-US" sz="4800" dirty="0"/>
          </a:p>
        </p:txBody>
      </p:sp>
      <p:sp>
        <p:nvSpPr>
          <p:cNvPr id="24581" name="Footer Placeholder 6">
            <a:extLst>
              <a:ext uri="{FF2B5EF4-FFF2-40B4-BE49-F238E27FC236}">
                <a16:creationId xmlns:a16="http://schemas.microsoft.com/office/drawing/2014/main" id="{800A6DC3-2037-4916-804C-12E9B537EB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9701" name="Slide Number Placeholder 5">
            <a:extLst>
              <a:ext uri="{FF2B5EF4-FFF2-40B4-BE49-F238E27FC236}">
                <a16:creationId xmlns:a16="http://schemas.microsoft.com/office/drawing/2014/main" id="{520800BF-352D-416A-92F2-0F48150210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6912F0F-A99A-4B77-B846-FE8FEE53320E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en-US"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">
            <a:extLst>
              <a:ext uri="{FF2B5EF4-FFF2-40B4-BE49-F238E27FC236}">
                <a16:creationId xmlns:a16="http://schemas.microsoft.com/office/drawing/2014/main" id="{B2897C77-9BF5-42BC-8B2B-CF150BD75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19200"/>
            <a:ext cx="8763000" cy="4648200"/>
          </a:xfrm>
        </p:spPr>
        <p:txBody>
          <a:bodyPr/>
          <a:lstStyle/>
          <a:p>
            <a:pPr eaLnBrk="1" hangingPunct="1"/>
            <a:r>
              <a:rPr lang="en-US" altLang="en-US" sz="2800" b="1" dirty="0"/>
              <a:t>Performing quantitative risk analysis</a:t>
            </a:r>
            <a:r>
              <a:rPr lang="en-US" altLang="en-US" sz="2800" dirty="0"/>
              <a:t>:</a:t>
            </a:r>
            <a:r>
              <a:rPr lang="en-US" altLang="en-US" sz="2800" b="1" dirty="0"/>
              <a:t> </a:t>
            </a:r>
            <a:r>
              <a:rPr lang="en-US" altLang="en-US" sz="2800" dirty="0"/>
              <a:t>numerically estimating the effects of risks on project objectives</a:t>
            </a:r>
          </a:p>
          <a:p>
            <a:pPr eaLnBrk="1" hangingPunct="1"/>
            <a:r>
              <a:rPr lang="en-US" altLang="en-US" sz="2800" b="1" dirty="0"/>
              <a:t>Planning risk responses</a:t>
            </a:r>
            <a:r>
              <a:rPr lang="en-US" altLang="en-US" sz="2800" dirty="0"/>
              <a:t>:</a:t>
            </a:r>
            <a:r>
              <a:rPr lang="en-US" altLang="en-US" sz="2800" b="1" dirty="0"/>
              <a:t> </a:t>
            </a:r>
            <a:r>
              <a:rPr lang="en-US" altLang="en-US" sz="2800" dirty="0"/>
              <a:t>taking steps to enhance opportunities and reduce threats to meeting project objectives</a:t>
            </a:r>
          </a:p>
          <a:p>
            <a:pPr eaLnBrk="1" hangingPunct="1"/>
            <a:r>
              <a:rPr lang="en-US" altLang="en-US" sz="2800" b="1" dirty="0"/>
              <a:t>Monitoring and controlling risks</a:t>
            </a:r>
            <a:r>
              <a:rPr lang="en-US" altLang="en-US" sz="2800" dirty="0"/>
              <a:t>: monitoring identified and residual risks, identifying new risks, carrying out risk response plans</a:t>
            </a:r>
            <a:endParaRPr lang="en-US" altLang="en-US" sz="2400" dirty="0"/>
          </a:p>
        </p:txBody>
      </p:sp>
      <p:sp>
        <p:nvSpPr>
          <p:cNvPr id="25602" name="Rectangle 2">
            <a:extLst>
              <a:ext uri="{FF2B5EF4-FFF2-40B4-BE49-F238E27FC236}">
                <a16:creationId xmlns:a16="http://schemas.microsoft.com/office/drawing/2014/main" id="{9ED882CE-BB9E-424E-ABC7-A9681D1EDB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Project Risk Management Processes (continued)</a:t>
            </a:r>
          </a:p>
        </p:txBody>
      </p:sp>
      <p:sp>
        <p:nvSpPr>
          <p:cNvPr id="25605" name="Footer Placeholder 6">
            <a:extLst>
              <a:ext uri="{FF2B5EF4-FFF2-40B4-BE49-F238E27FC236}">
                <a16:creationId xmlns:a16="http://schemas.microsoft.com/office/drawing/2014/main" id="{E23A764B-A133-455E-8663-FEEE51DC7E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0725" name="Slide Number Placeholder 5">
            <a:extLst>
              <a:ext uri="{FF2B5EF4-FFF2-40B4-BE49-F238E27FC236}">
                <a16:creationId xmlns:a16="http://schemas.microsoft.com/office/drawing/2014/main" id="{E8385389-8A44-48ED-BEAC-2B96D99918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EA537A7-B4A1-4ABC-8CBD-F05010B91DE4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en-US"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>
            <a:extLst>
              <a:ext uri="{FF2B5EF4-FFF2-40B4-BE49-F238E27FC236}">
                <a16:creationId xmlns:a16="http://schemas.microsoft.com/office/drawing/2014/main" id="{F7833608-84B8-47EA-9B49-3D4927D73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100000"/>
              </a:spcBef>
            </a:pPr>
            <a:r>
              <a:rPr lang="en-US" altLang="en-US"/>
              <a:t>The main output of risk management planning is a </a:t>
            </a:r>
            <a:r>
              <a:rPr lang="en-US" altLang="en-US" b="1"/>
              <a:t>risk management plan</a:t>
            </a:r>
            <a:r>
              <a:rPr lang="en-US" altLang="en-US">
                <a:cs typeface="Times New Roman" panose="02020603050405020304" pitchFamily="18" charset="0"/>
              </a:rPr>
              <a:t>, </a:t>
            </a:r>
            <a:r>
              <a:rPr lang="en-US" altLang="en-US"/>
              <a:t>a plan that documents the procedures for managing risk throughout a project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/>
              <a:t>The project team should review project documents and understand the organization’s and the sponsor’s approaches to risk, </a:t>
            </a:r>
            <a:r>
              <a:rPr lang="en-US" altLang="en-US" i="1"/>
              <a:t>what is the orgs risk appetite – averse, neutral, high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/>
              <a:t>The level of detail will vary with project needs</a:t>
            </a:r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16A63DE9-1CE1-40FE-BE51-FA1ECF50F4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Risk Management Planning</a:t>
            </a:r>
          </a:p>
        </p:txBody>
      </p:sp>
      <p:sp>
        <p:nvSpPr>
          <p:cNvPr id="27653" name="Footer Placeholder 6">
            <a:extLst>
              <a:ext uri="{FF2B5EF4-FFF2-40B4-BE49-F238E27FC236}">
                <a16:creationId xmlns:a16="http://schemas.microsoft.com/office/drawing/2014/main" id="{AB8E3089-F662-4D37-B394-5020E99BFD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1749" name="Slide Number Placeholder 5">
            <a:extLst>
              <a:ext uri="{FF2B5EF4-FFF2-40B4-BE49-F238E27FC236}">
                <a16:creationId xmlns:a16="http://schemas.microsoft.com/office/drawing/2014/main" id="{520D6E74-39BE-4974-889D-71AA484B8F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BFCEA40-6A22-4175-AC8F-212C607C37D3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en-US"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54F2A13B-D7C7-4A45-9F0C-A116E60C9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524000"/>
            <a:ext cx="8458200" cy="4495800"/>
          </a:xfrm>
        </p:spPr>
        <p:txBody>
          <a:bodyPr/>
          <a:lstStyle/>
          <a:p>
            <a:pPr eaLnBrk="1" hangingPunct="1">
              <a:spcBef>
                <a:spcPct val="80000"/>
              </a:spcBef>
            </a:pPr>
            <a:r>
              <a:rPr lang="en-US" altLang="en-US"/>
              <a:t>Methodology</a:t>
            </a:r>
          </a:p>
          <a:p>
            <a:pPr eaLnBrk="1" hangingPunct="1">
              <a:spcBef>
                <a:spcPct val="80000"/>
              </a:spcBef>
            </a:pPr>
            <a:r>
              <a:rPr lang="en-US" altLang="en-US"/>
              <a:t>Roles and responsibilities</a:t>
            </a:r>
          </a:p>
          <a:p>
            <a:pPr eaLnBrk="1" hangingPunct="1">
              <a:spcBef>
                <a:spcPct val="80000"/>
              </a:spcBef>
            </a:pPr>
            <a:r>
              <a:rPr lang="en-US" altLang="en-US"/>
              <a:t>Budget and schedule</a:t>
            </a:r>
          </a:p>
          <a:p>
            <a:pPr eaLnBrk="1" hangingPunct="1">
              <a:spcBef>
                <a:spcPct val="80000"/>
              </a:spcBef>
            </a:pPr>
            <a:r>
              <a:rPr lang="en-US" altLang="en-US"/>
              <a:t>Risk categories</a:t>
            </a:r>
          </a:p>
          <a:p>
            <a:pPr eaLnBrk="1" hangingPunct="1">
              <a:spcBef>
                <a:spcPct val="80000"/>
              </a:spcBef>
            </a:pPr>
            <a:r>
              <a:rPr lang="en-US" altLang="en-US"/>
              <a:t>Risk probability and impact</a:t>
            </a:r>
          </a:p>
          <a:p>
            <a:pPr eaLnBrk="1" hangingPunct="1">
              <a:spcBef>
                <a:spcPct val="80000"/>
              </a:spcBef>
            </a:pPr>
            <a:r>
              <a:rPr lang="en-US" altLang="en-US"/>
              <a:t>Risk documentation</a:t>
            </a:r>
          </a:p>
        </p:txBody>
      </p:sp>
      <p:sp>
        <p:nvSpPr>
          <p:cNvPr id="28674" name="Rectangle 2">
            <a:extLst>
              <a:ext uri="{FF2B5EF4-FFF2-40B4-BE49-F238E27FC236}">
                <a16:creationId xmlns:a16="http://schemas.microsoft.com/office/drawing/2014/main" id="{098B37C9-5B0D-4421-90EB-EC99C67111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533400"/>
            <a:ext cx="8382000" cy="9144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Table 11-2. Topics Addressed in a Risk Management Plan</a:t>
            </a:r>
          </a:p>
        </p:txBody>
      </p:sp>
      <p:sp>
        <p:nvSpPr>
          <p:cNvPr id="28677" name="Footer Placeholder 6">
            <a:extLst>
              <a:ext uri="{FF2B5EF4-FFF2-40B4-BE49-F238E27FC236}">
                <a16:creationId xmlns:a16="http://schemas.microsoft.com/office/drawing/2014/main" id="{9FF5674C-9F50-49F5-AA45-C8B6856AD88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2773" name="Slide Number Placeholder 5">
            <a:extLst>
              <a:ext uri="{FF2B5EF4-FFF2-40B4-BE49-F238E27FC236}">
                <a16:creationId xmlns:a16="http://schemas.microsoft.com/office/drawing/2014/main" id="{02FF25E8-B48F-4F56-8675-04BE17CC77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A602E8A-5F77-48EC-8D7D-BCF625974721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en-US" sz="1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3">
            <a:extLst>
              <a:ext uri="{FF2B5EF4-FFF2-40B4-BE49-F238E27FC236}">
                <a16:creationId xmlns:a16="http://schemas.microsoft.com/office/drawing/2014/main" id="{C562CB59-9F58-4BCA-AB51-17522665A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95400"/>
            <a:ext cx="8686800" cy="4724400"/>
          </a:xfrm>
        </p:spPr>
        <p:txBody>
          <a:bodyPr/>
          <a:lstStyle/>
          <a:p>
            <a:pPr eaLnBrk="1" hangingPunct="1">
              <a:spcBef>
                <a:spcPct val="60000"/>
              </a:spcBef>
            </a:pPr>
            <a:r>
              <a:rPr lang="en-US" altLang="en-US" b="1"/>
              <a:t>Contingency plans</a:t>
            </a:r>
            <a:r>
              <a:rPr lang="en-US" altLang="en-US"/>
              <a:t> are predefined actions that the project team will take if an identified risk event occurs</a:t>
            </a:r>
          </a:p>
          <a:p>
            <a:pPr eaLnBrk="1" hangingPunct="1">
              <a:spcBef>
                <a:spcPct val="60000"/>
              </a:spcBef>
            </a:pPr>
            <a:r>
              <a:rPr lang="en-US" altLang="en-US" b="1"/>
              <a:t>Fallback plans</a:t>
            </a:r>
            <a:r>
              <a:rPr lang="en-US" altLang="en-US"/>
              <a:t> are developed for risks that have a high impact on meeting project objectives and are put into effect if attempts to reduce the risk are not effective</a:t>
            </a:r>
          </a:p>
          <a:p>
            <a:pPr eaLnBrk="1" hangingPunct="1">
              <a:spcBef>
                <a:spcPct val="60000"/>
              </a:spcBef>
            </a:pPr>
            <a:r>
              <a:rPr lang="en-US" altLang="en-US" b="1"/>
              <a:t>Contingency reserves</a:t>
            </a:r>
            <a:r>
              <a:rPr lang="en-US" altLang="en-US"/>
              <a:t> or </a:t>
            </a:r>
            <a:r>
              <a:rPr lang="en-US" altLang="en-US" b="1"/>
              <a:t>allowances</a:t>
            </a:r>
            <a:r>
              <a:rPr lang="en-US" altLang="en-US"/>
              <a:t> are provisions held by the project sponsor or organization to reduce the risk of cost or schedule overruns to an acceptable level</a:t>
            </a: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19FAED00-6B50-4765-BA1C-0D9264F982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152400"/>
            <a:ext cx="8305800" cy="11430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Contingency and Fallback Plans, Contingency Reserves</a:t>
            </a:r>
          </a:p>
        </p:txBody>
      </p:sp>
      <p:sp>
        <p:nvSpPr>
          <p:cNvPr id="29701" name="Footer Placeholder 6">
            <a:extLst>
              <a:ext uri="{FF2B5EF4-FFF2-40B4-BE49-F238E27FC236}">
                <a16:creationId xmlns:a16="http://schemas.microsoft.com/office/drawing/2014/main" id="{4DD400E9-70E3-4ABD-917E-B183178012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3797" name="Slide Number Placeholder 5">
            <a:extLst>
              <a:ext uri="{FF2B5EF4-FFF2-40B4-BE49-F238E27FC236}">
                <a16:creationId xmlns:a16="http://schemas.microsoft.com/office/drawing/2014/main" id="{E32E704E-C869-474E-923A-AF9BF18607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0F8D228-C5D6-4490-A606-2DB056DD2631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en-US"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3">
            <a:extLst>
              <a:ext uri="{FF2B5EF4-FFF2-40B4-BE49-F238E27FC236}">
                <a16:creationId xmlns:a16="http://schemas.microsoft.com/office/drawing/2014/main" id="{E28FBD65-F603-46DE-9504-C04809490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186738" cy="4791075"/>
          </a:xfrm>
        </p:spPr>
        <p:txBody>
          <a:bodyPr/>
          <a:lstStyle/>
          <a:p>
            <a:pPr eaLnBrk="1" hangingPunct="1">
              <a:spcBef>
                <a:spcPct val="100000"/>
              </a:spcBef>
            </a:pPr>
            <a:r>
              <a:rPr lang="en-US" altLang="en-US"/>
              <a:t>Market risk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/>
              <a:t>Financial risk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/>
              <a:t>Technology risk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/>
              <a:t>People risk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/>
              <a:t>Structure/process risk</a:t>
            </a: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2400C4FB-D72A-4757-A731-2427C56EFE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19200" y="228600"/>
            <a:ext cx="7543800" cy="85407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Broad Categories of Risk</a:t>
            </a:r>
          </a:p>
        </p:txBody>
      </p:sp>
      <p:sp>
        <p:nvSpPr>
          <p:cNvPr id="31749" name="Footer Placeholder 6">
            <a:extLst>
              <a:ext uri="{FF2B5EF4-FFF2-40B4-BE49-F238E27FC236}">
                <a16:creationId xmlns:a16="http://schemas.microsoft.com/office/drawing/2014/main" id="{E8442656-C130-4755-905D-326508C5A1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4821" name="Slide Number Placeholder 5">
            <a:extLst>
              <a:ext uri="{FF2B5EF4-FFF2-40B4-BE49-F238E27FC236}">
                <a16:creationId xmlns:a16="http://schemas.microsoft.com/office/drawing/2014/main" id="{8A95A2D1-DBDA-4976-B70C-A80B607C1E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FAFE1C9-3F80-4BA5-A2DF-4F1C22B15B97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>
            <a:extLst>
              <a:ext uri="{FF2B5EF4-FFF2-40B4-BE49-F238E27FC236}">
                <a16:creationId xmlns:a16="http://schemas.microsoft.com/office/drawing/2014/main" id="{C32FFF06-3490-49EC-82F4-6B1AAD336C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371600"/>
            <a:ext cx="8229600" cy="4191000"/>
          </a:xfrm>
        </p:spPr>
        <p:txBody>
          <a:bodyPr/>
          <a:lstStyle/>
          <a:p>
            <a:pPr marL="609600" indent="-609600" eaLnBrk="1" hangingPunct="1">
              <a:lnSpc>
                <a:spcPct val="80000"/>
              </a:lnSpc>
            </a:pPr>
            <a:r>
              <a:rPr lang="en-US" altLang="en-US" strike="sngStrike" dirty="0"/>
              <a:t>10/27 - Chapter 7, then team breakouts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strike="sngStrike" dirty="0"/>
              <a:t>11/3 - Chapter 8, then team breakouts 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strike="sngStrike" dirty="0"/>
              <a:t>11/10 - Chapter 9, then team breakouts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strike="sngStrike" dirty="0"/>
              <a:t>11/17 - Chapter 10 </a:t>
            </a:r>
            <a:r>
              <a:rPr lang="en-US" altLang="en-US" dirty="0"/>
              <a:t>&amp; 11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dirty="0"/>
              <a:t>11/24 - No Class Happy Thanksgiving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dirty="0"/>
              <a:t>12/1 - Chapter 12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dirty="0"/>
              <a:t>12/8 - Final Demo presented; Final reports due</a:t>
            </a:r>
          </a:p>
          <a:p>
            <a:pPr marL="609600" indent="-609600" eaLnBrk="1" hangingPunct="1">
              <a:lnSpc>
                <a:spcPct val="80000"/>
              </a:lnSpc>
            </a:pPr>
            <a:r>
              <a:rPr lang="en-US" altLang="en-US" dirty="0"/>
              <a:t>12/15 - Final Exam</a:t>
            </a:r>
          </a:p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endParaRPr lang="en-US" altLang="en-US" dirty="0"/>
          </a:p>
          <a:p>
            <a:pPr eaLnBrk="1" hangingPunct="1">
              <a:defRPr/>
            </a:pPr>
            <a:endParaRPr lang="en-US" altLang="en-US" dirty="0"/>
          </a:p>
          <a:p>
            <a:pPr marL="609600" indent="-609600" eaLnBrk="1" hangingPunct="1">
              <a:defRPr/>
            </a:pPr>
            <a:endParaRPr lang="en-US" altLang="en-US" sz="2400" dirty="0"/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CB2C2874-5732-416A-B141-2243A26091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Announcements</a:t>
            </a:r>
          </a:p>
        </p:txBody>
      </p:sp>
      <p:sp>
        <p:nvSpPr>
          <p:cNvPr id="9221" name="Footer Placeholder 6">
            <a:extLst>
              <a:ext uri="{FF2B5EF4-FFF2-40B4-BE49-F238E27FC236}">
                <a16:creationId xmlns:a16="http://schemas.microsoft.com/office/drawing/2014/main" id="{DC0C168F-1B63-4537-A5C0-E00EFD35D9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5365" name="Slide Number Placeholder 5">
            <a:extLst>
              <a:ext uri="{FF2B5EF4-FFF2-40B4-BE49-F238E27FC236}">
                <a16:creationId xmlns:a16="http://schemas.microsoft.com/office/drawing/2014/main" id="{1E53D41B-E51D-4F21-80FD-6D770AB12C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C88A945-D110-498C-ADFF-CF9FBF3E1BA5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3">
            <a:extLst>
              <a:ext uri="{FF2B5EF4-FFF2-40B4-BE49-F238E27FC236}">
                <a16:creationId xmlns:a16="http://schemas.microsoft.com/office/drawing/2014/main" id="{50EFCDB6-F4C5-4C36-9C57-60F5B0673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100000"/>
              </a:spcBef>
            </a:pPr>
            <a:r>
              <a:rPr lang="en-US" altLang="en-US"/>
              <a:t>A </a:t>
            </a:r>
            <a:r>
              <a:rPr lang="en-US" altLang="en-US" b="1"/>
              <a:t>risk breakdown structure</a:t>
            </a:r>
            <a:r>
              <a:rPr lang="en-US" altLang="en-US"/>
              <a:t> is a hierarchy of potential risk categories for a project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/>
              <a:t>Similar to a work breakdown structure but used to identify and categorize risks</a:t>
            </a: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DCD3D6BD-E4DA-49CE-8E73-82EAEC7FC8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Risk Breakdown Structure</a:t>
            </a:r>
          </a:p>
        </p:txBody>
      </p:sp>
      <p:sp>
        <p:nvSpPr>
          <p:cNvPr id="33797" name="Footer Placeholder 6">
            <a:extLst>
              <a:ext uri="{FF2B5EF4-FFF2-40B4-BE49-F238E27FC236}">
                <a16:creationId xmlns:a16="http://schemas.microsoft.com/office/drawing/2014/main" id="{18726BFD-1EDD-484E-B047-E98943DDDF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5845" name="Slide Number Placeholder 5">
            <a:extLst>
              <a:ext uri="{FF2B5EF4-FFF2-40B4-BE49-F238E27FC236}">
                <a16:creationId xmlns:a16="http://schemas.microsoft.com/office/drawing/2014/main" id="{B5C2C7A3-009B-42A9-83FF-B72ED1AAEA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30A3A98-1C1C-4B0F-9694-F344D8697EA7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en-US"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4">
            <a:extLst>
              <a:ext uri="{FF2B5EF4-FFF2-40B4-BE49-F238E27FC236}">
                <a16:creationId xmlns:a16="http://schemas.microsoft.com/office/drawing/2014/main" id="{A545D095-D5D6-49F1-83B8-5F26E8958B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457200"/>
            <a:ext cx="8382000" cy="9144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Figure 11-4. Sample Risk Breakdown Structure</a:t>
            </a:r>
          </a:p>
        </p:txBody>
      </p:sp>
      <p:sp>
        <p:nvSpPr>
          <p:cNvPr id="36867" name="Slide Number Placeholder 5">
            <a:extLst>
              <a:ext uri="{FF2B5EF4-FFF2-40B4-BE49-F238E27FC236}">
                <a16:creationId xmlns:a16="http://schemas.microsoft.com/office/drawing/2014/main" id="{F5C2E068-1275-4843-82A5-3D766FD266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xfrm>
            <a:off x="228600" y="6248400"/>
            <a:ext cx="4572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B660CDC-ADD8-4B5D-A36C-5DA26B84F0BA}" type="slidenum">
              <a:rPr lang="en-US" altLang="en-US" sz="10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en-US" sz="1000"/>
          </a:p>
        </p:txBody>
      </p:sp>
      <p:sp>
        <p:nvSpPr>
          <p:cNvPr id="36868" name="Footer Placeholder 6">
            <a:extLst>
              <a:ext uri="{FF2B5EF4-FFF2-40B4-BE49-F238E27FC236}">
                <a16:creationId xmlns:a16="http://schemas.microsoft.com/office/drawing/2014/main" id="{B1ECF3A3-6F6C-484A-9626-BAB921ADE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1905000" y="6477000"/>
            <a:ext cx="5867400" cy="228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/>
              <a:t>Information Technology Project Management, Sixth Edition</a:t>
            </a:r>
          </a:p>
        </p:txBody>
      </p:sp>
      <p:pic>
        <p:nvPicPr>
          <p:cNvPr id="36869" name="Picture 6">
            <a:extLst>
              <a:ext uri="{FF2B5EF4-FFF2-40B4-BE49-F238E27FC236}">
                <a16:creationId xmlns:a16="http://schemas.microsoft.com/office/drawing/2014/main" id="{084D4BFF-08BD-4F07-B39C-0312715FB5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00200"/>
            <a:ext cx="80772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6F41C747-E7B0-4905-8A1A-C2031802EE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/>
              <a:t>Table 11-4. Potential Negative Risk Conditions Associated with Each Knowledge Area</a:t>
            </a:r>
          </a:p>
        </p:txBody>
      </p:sp>
      <p:sp>
        <p:nvSpPr>
          <p:cNvPr id="35844" name="Footer Placeholder 6">
            <a:extLst>
              <a:ext uri="{FF2B5EF4-FFF2-40B4-BE49-F238E27FC236}">
                <a16:creationId xmlns:a16="http://schemas.microsoft.com/office/drawing/2014/main" id="{05931E7B-8962-4000-A4EA-7ACC57BD2F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7892" name="Slide Number Placeholder 5">
            <a:extLst>
              <a:ext uri="{FF2B5EF4-FFF2-40B4-BE49-F238E27FC236}">
                <a16:creationId xmlns:a16="http://schemas.microsoft.com/office/drawing/2014/main" id="{E242B920-D784-4809-85C0-5C40F460E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5B6D67F-7001-46EF-8A50-644AECDC7E26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en-US" sz="1200"/>
          </a:p>
        </p:txBody>
      </p:sp>
      <p:pic>
        <p:nvPicPr>
          <p:cNvPr id="37893" name="Picture 7">
            <a:extLst>
              <a:ext uri="{FF2B5EF4-FFF2-40B4-BE49-F238E27FC236}">
                <a16:creationId xmlns:a16="http://schemas.microsoft.com/office/drawing/2014/main" id="{9229DB12-8940-4409-B937-8A178B104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13"/>
          <a:stretch>
            <a:fillRect/>
          </a:stretch>
        </p:blipFill>
        <p:spPr bwMode="auto">
          <a:xfrm>
            <a:off x="685800" y="1219200"/>
            <a:ext cx="7542213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4" name="Picture 8">
            <a:extLst>
              <a:ext uri="{FF2B5EF4-FFF2-40B4-BE49-F238E27FC236}">
                <a16:creationId xmlns:a16="http://schemas.microsoft.com/office/drawing/2014/main" id="{C65360F2-C1B0-4ABD-B40F-CA8EA7E847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26"/>
          <a:stretch>
            <a:fillRect/>
          </a:stretch>
        </p:blipFill>
        <p:spPr bwMode="auto">
          <a:xfrm>
            <a:off x="685800" y="3733800"/>
            <a:ext cx="7588250" cy="233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3">
            <a:extLst>
              <a:ext uri="{FF2B5EF4-FFF2-40B4-BE49-F238E27FC236}">
                <a16:creationId xmlns:a16="http://schemas.microsoft.com/office/drawing/2014/main" id="{82B86FB5-B886-43F9-A5CB-916EEE25D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55000"/>
              </a:spcBef>
            </a:pPr>
            <a:r>
              <a:rPr lang="en-US" altLang="en-US">
                <a:solidFill>
                  <a:srgbClr val="FF0000"/>
                </a:solidFill>
              </a:rPr>
              <a:t>Identifying risks is the process of understanding what potential events might hurt or enhance a particular project</a:t>
            </a:r>
          </a:p>
          <a:p>
            <a:pPr eaLnBrk="1" hangingPunct="1">
              <a:spcBef>
                <a:spcPct val="55000"/>
              </a:spcBef>
            </a:pPr>
            <a:r>
              <a:rPr lang="en-US" altLang="en-US"/>
              <a:t>Risk identification tools and techniques include:</a:t>
            </a:r>
          </a:p>
          <a:p>
            <a:pPr lvl="1" eaLnBrk="1" hangingPunct="1">
              <a:spcBef>
                <a:spcPct val="55000"/>
              </a:spcBef>
            </a:pPr>
            <a:r>
              <a:rPr lang="en-US" altLang="en-US"/>
              <a:t>Brainstorming</a:t>
            </a:r>
          </a:p>
          <a:p>
            <a:pPr lvl="1" eaLnBrk="1" hangingPunct="1">
              <a:spcBef>
                <a:spcPct val="55000"/>
              </a:spcBef>
            </a:pPr>
            <a:r>
              <a:rPr lang="en-US" altLang="en-US"/>
              <a:t>Interviewing</a:t>
            </a:r>
          </a:p>
          <a:p>
            <a:pPr lvl="1" eaLnBrk="1" hangingPunct="1">
              <a:spcBef>
                <a:spcPct val="55000"/>
              </a:spcBef>
            </a:pPr>
            <a:r>
              <a:rPr lang="en-US" altLang="en-US"/>
              <a:t>SWOT analysis</a:t>
            </a:r>
          </a:p>
        </p:txBody>
      </p:sp>
      <p:sp>
        <p:nvSpPr>
          <p:cNvPr id="36866" name="Rectangle 2">
            <a:extLst>
              <a:ext uri="{FF2B5EF4-FFF2-40B4-BE49-F238E27FC236}">
                <a16:creationId xmlns:a16="http://schemas.microsoft.com/office/drawing/2014/main" id="{EA942475-D6DF-4631-A0CA-D158138132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Identifying Risks</a:t>
            </a:r>
          </a:p>
        </p:txBody>
      </p:sp>
      <p:sp>
        <p:nvSpPr>
          <p:cNvPr id="36869" name="Footer Placeholder 6">
            <a:extLst>
              <a:ext uri="{FF2B5EF4-FFF2-40B4-BE49-F238E27FC236}">
                <a16:creationId xmlns:a16="http://schemas.microsoft.com/office/drawing/2014/main" id="{BB04DA3F-02B5-418E-89FF-976658EE14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8917" name="Slide Number Placeholder 5">
            <a:extLst>
              <a:ext uri="{FF2B5EF4-FFF2-40B4-BE49-F238E27FC236}">
                <a16:creationId xmlns:a16="http://schemas.microsoft.com/office/drawing/2014/main" id="{8D4EF3FE-1591-48F9-84DC-85DE841673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4573E6B-8F46-4BD6-9CEF-3E434DD540E7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en-US"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3">
            <a:extLst>
              <a:ext uri="{FF2B5EF4-FFF2-40B4-BE49-F238E27FC236}">
                <a16:creationId xmlns:a16="http://schemas.microsoft.com/office/drawing/2014/main" id="{0BDA7E11-835D-42F5-A844-B59EF04D7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100000"/>
              </a:spcBef>
            </a:pPr>
            <a:r>
              <a:rPr lang="en-US" altLang="en-US"/>
              <a:t>SWOT analysis (strengths, weaknesses, opportunities, and threats) can also be used during risk identification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/>
              <a:t>Helps identify the broad negative and positive risks that apply to a project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E13752C-ED17-4673-8CC8-7F98F96D13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SWOT Analysis</a:t>
            </a:r>
          </a:p>
        </p:txBody>
      </p:sp>
      <p:sp>
        <p:nvSpPr>
          <p:cNvPr id="40965" name="Footer Placeholder 6">
            <a:extLst>
              <a:ext uri="{FF2B5EF4-FFF2-40B4-BE49-F238E27FC236}">
                <a16:creationId xmlns:a16="http://schemas.microsoft.com/office/drawing/2014/main" id="{90F0EE36-F470-429D-B8E5-E2FAB711B6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39941" name="Slide Number Placeholder 5">
            <a:extLst>
              <a:ext uri="{FF2B5EF4-FFF2-40B4-BE49-F238E27FC236}">
                <a16:creationId xmlns:a16="http://schemas.microsoft.com/office/drawing/2014/main" id="{1A6484ED-90A5-458A-AA95-73B6756958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E4E96B0-4EF2-4F15-85FB-1F8C3E9209F9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3">
            <a:extLst>
              <a:ext uri="{FF2B5EF4-FFF2-40B4-BE49-F238E27FC236}">
                <a16:creationId xmlns:a16="http://schemas.microsoft.com/office/drawing/2014/main" id="{FBA6863E-B74E-4583-8F40-B12D6FCEA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/>
              <a:t>The </a:t>
            </a:r>
            <a:r>
              <a:rPr lang="en-US" altLang="en-US" sz="2400">
                <a:solidFill>
                  <a:srgbClr val="FF0000"/>
                </a:solidFill>
              </a:rPr>
              <a:t>main output of the risk identification </a:t>
            </a:r>
            <a:r>
              <a:rPr lang="en-US" altLang="en-US" sz="2400"/>
              <a:t>process is a list of identified risks and other information needed to begin creating a risk register</a:t>
            </a:r>
          </a:p>
          <a:p>
            <a:pPr eaLnBrk="1" hangingPunct="1"/>
            <a:r>
              <a:rPr lang="en-US" altLang="en-US" sz="2400"/>
              <a:t>A </a:t>
            </a:r>
            <a:r>
              <a:rPr lang="en-US" altLang="en-US" sz="2400" b="1"/>
              <a:t>risk register</a:t>
            </a:r>
            <a:r>
              <a:rPr lang="en-US" altLang="en-US" sz="2400"/>
              <a:t> is:</a:t>
            </a:r>
            <a:endParaRPr lang="en-US" altLang="en-US" sz="2400" b="1"/>
          </a:p>
          <a:p>
            <a:pPr lvl="1" eaLnBrk="1" hangingPunct="1"/>
            <a:r>
              <a:rPr lang="en-US" altLang="en-US" sz="2200"/>
              <a:t>A document that contains the results of various risk management processes and that is often displayed in a table or spreadsheet format</a:t>
            </a:r>
          </a:p>
          <a:p>
            <a:pPr lvl="1" eaLnBrk="1" hangingPunct="1"/>
            <a:r>
              <a:rPr lang="en-US" altLang="en-US" sz="2200"/>
              <a:t>A tool for documenting potential risk events and related information</a:t>
            </a:r>
          </a:p>
          <a:p>
            <a:pPr eaLnBrk="1" hangingPunct="1"/>
            <a:r>
              <a:rPr lang="en-US" altLang="en-US" sz="2400" b="1"/>
              <a:t>Risk events </a:t>
            </a:r>
            <a:r>
              <a:rPr lang="en-US" altLang="en-US" sz="2400"/>
              <a:t>refer to specific, uncertain events that may occur to the detriment or enhancement of the project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497A110F-EB93-495C-9D44-7B6C5857CB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Risk Register</a:t>
            </a:r>
          </a:p>
        </p:txBody>
      </p:sp>
      <p:sp>
        <p:nvSpPr>
          <p:cNvPr id="41989" name="Footer Placeholder 6">
            <a:extLst>
              <a:ext uri="{FF2B5EF4-FFF2-40B4-BE49-F238E27FC236}">
                <a16:creationId xmlns:a16="http://schemas.microsoft.com/office/drawing/2014/main" id="{1BA27F9B-5A4A-499B-A884-29D7716288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0965" name="Slide Number Placeholder 5">
            <a:extLst>
              <a:ext uri="{FF2B5EF4-FFF2-40B4-BE49-F238E27FC236}">
                <a16:creationId xmlns:a16="http://schemas.microsoft.com/office/drawing/2014/main" id="{E857583D-3F1F-4353-BA9F-CDB7EF037C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A3944D0-AE23-45C3-B899-545CFA4C199E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9718756C-86EE-4D4F-A17A-D40D2C49D4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Table 11-5. Sample Risk Register</a:t>
            </a:r>
          </a:p>
        </p:txBody>
      </p:sp>
      <p:sp>
        <p:nvSpPr>
          <p:cNvPr id="41987" name="Slide Number Placeholder 5">
            <a:extLst>
              <a:ext uri="{FF2B5EF4-FFF2-40B4-BE49-F238E27FC236}">
                <a16:creationId xmlns:a16="http://schemas.microsoft.com/office/drawing/2014/main" id="{94DE96FA-ABCF-4BBC-B8A2-0659BCED59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xfrm>
            <a:off x="152400" y="6248400"/>
            <a:ext cx="4572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A63E460-B30E-4BAB-A06D-E0E73029C42F}" type="slidenum">
              <a:rPr lang="en-US" altLang="en-US" sz="10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000"/>
          </a:p>
        </p:txBody>
      </p:sp>
      <p:sp>
        <p:nvSpPr>
          <p:cNvPr id="41988" name="Footer Placeholder 6">
            <a:extLst>
              <a:ext uri="{FF2B5EF4-FFF2-40B4-BE49-F238E27FC236}">
                <a16:creationId xmlns:a16="http://schemas.microsoft.com/office/drawing/2014/main" id="{E7E6D001-A859-455B-920F-9A2CDD55C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1676400" y="6400800"/>
            <a:ext cx="64008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/>
              <a:t>Information Technology Project Management, Sixth Edition</a:t>
            </a:r>
          </a:p>
        </p:txBody>
      </p:sp>
      <p:pic>
        <p:nvPicPr>
          <p:cNvPr id="41989" name="Picture 8">
            <a:extLst>
              <a:ext uri="{FF2B5EF4-FFF2-40B4-BE49-F238E27FC236}">
                <a16:creationId xmlns:a16="http://schemas.microsoft.com/office/drawing/2014/main" id="{09682B72-7C20-4107-9393-75D1B5DFD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98"/>
          <a:stretch>
            <a:fillRect/>
          </a:stretch>
        </p:blipFill>
        <p:spPr bwMode="auto">
          <a:xfrm>
            <a:off x="228600" y="1752600"/>
            <a:ext cx="8583613" cy="138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>
            <a:extLst>
              <a:ext uri="{FF2B5EF4-FFF2-40B4-BE49-F238E27FC236}">
                <a16:creationId xmlns:a16="http://schemas.microsoft.com/office/drawing/2014/main" id="{98B37167-D288-4903-96C3-35FC0DC2E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7881938" cy="4791075"/>
          </a:xfrm>
        </p:spPr>
        <p:txBody>
          <a:bodyPr/>
          <a:lstStyle/>
          <a:p>
            <a:pPr eaLnBrk="1" hangingPunct="1"/>
            <a:r>
              <a:rPr lang="en-US" altLang="en-US" dirty="0"/>
              <a:t>Assess the likelihood and impact of identified risks to determine their magnitude and priority</a:t>
            </a:r>
          </a:p>
          <a:p>
            <a:pPr eaLnBrk="1" hangingPunct="1"/>
            <a:r>
              <a:rPr lang="en-US" altLang="en-US" dirty="0"/>
              <a:t>Risk qualification tools and techniques include: </a:t>
            </a:r>
          </a:p>
          <a:p>
            <a:pPr lvl="1" eaLnBrk="1" hangingPunct="1"/>
            <a:r>
              <a:rPr lang="en-US" altLang="en-US" dirty="0"/>
              <a:t>Probability/impact matrixes</a:t>
            </a:r>
          </a:p>
          <a:p>
            <a:pPr lvl="1" eaLnBrk="1" hangingPunct="1"/>
            <a:r>
              <a:rPr lang="en-US" altLang="en-US" dirty="0"/>
              <a:t>The Top Ten Risk Item Tracking</a:t>
            </a:r>
          </a:p>
          <a:p>
            <a:pPr lvl="1" eaLnBrk="1" hangingPunct="1"/>
            <a:r>
              <a:rPr lang="en-US" altLang="en-US" dirty="0"/>
              <a:t>Expert judgment</a:t>
            </a:r>
          </a:p>
        </p:txBody>
      </p:sp>
      <p:sp>
        <p:nvSpPr>
          <p:cNvPr id="46082" name="Rectangle 2">
            <a:extLst>
              <a:ext uri="{FF2B5EF4-FFF2-40B4-BE49-F238E27FC236}">
                <a16:creationId xmlns:a16="http://schemas.microsoft.com/office/drawing/2014/main" id="{44B0B286-4C90-46A6-8D49-A0FB5BC750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Performing Qualitative Risk Analysis</a:t>
            </a:r>
          </a:p>
        </p:txBody>
      </p:sp>
      <p:sp>
        <p:nvSpPr>
          <p:cNvPr id="46085" name="Footer Placeholder 6">
            <a:extLst>
              <a:ext uri="{FF2B5EF4-FFF2-40B4-BE49-F238E27FC236}">
                <a16:creationId xmlns:a16="http://schemas.microsoft.com/office/drawing/2014/main" id="{80B91306-588D-415C-8209-7ED3099423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3013" name="Slide Number Placeholder 5">
            <a:extLst>
              <a:ext uri="{FF2B5EF4-FFF2-40B4-BE49-F238E27FC236}">
                <a16:creationId xmlns:a16="http://schemas.microsoft.com/office/drawing/2014/main" id="{6B58FE52-672D-4E62-900E-DF4337770F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629AAFB-8238-4C23-87C5-6FFD772BE410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3">
            <a:extLst>
              <a:ext uri="{FF2B5EF4-FFF2-40B4-BE49-F238E27FC236}">
                <a16:creationId xmlns:a16="http://schemas.microsoft.com/office/drawing/2014/main" id="{EDF94DB4-73C3-4D7C-BF56-674CFBDBE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463675"/>
            <a:ext cx="8458200" cy="5029200"/>
          </a:xfrm>
        </p:spPr>
        <p:txBody>
          <a:bodyPr/>
          <a:lstStyle/>
          <a:p>
            <a:pPr eaLnBrk="1" hangingPunct="1"/>
            <a:r>
              <a:rPr lang="en-US" altLang="en-US"/>
              <a:t>A </a:t>
            </a:r>
            <a:r>
              <a:rPr lang="en-US" altLang="en-US" b="1"/>
              <a:t>probability/impact matrix </a:t>
            </a:r>
            <a:r>
              <a:rPr lang="en-US" altLang="en-US"/>
              <a:t>or</a:t>
            </a:r>
            <a:r>
              <a:rPr lang="en-US" altLang="en-US" b="1"/>
              <a:t> chart</a:t>
            </a:r>
            <a:r>
              <a:rPr lang="en-US" altLang="en-US"/>
              <a:t> lists the relative probability of a risk occurring on one side of a matrix or axis on a chart and the relative impact of the risk occurring on the other</a:t>
            </a:r>
          </a:p>
          <a:p>
            <a:pPr eaLnBrk="1" hangingPunct="1"/>
            <a:r>
              <a:rPr lang="en-US" altLang="en-US"/>
              <a:t>List the risks and then label each one as high, medium, or low in terms of its probability of occurrence and its impact if it did occur</a:t>
            </a:r>
          </a:p>
          <a:p>
            <a:pPr eaLnBrk="1" hangingPunct="1"/>
            <a:r>
              <a:rPr lang="en-US" altLang="en-US"/>
              <a:t>Can also calculate </a:t>
            </a:r>
            <a:r>
              <a:rPr lang="en-US" altLang="en-US" b="1"/>
              <a:t>risk factors</a:t>
            </a:r>
          </a:p>
          <a:p>
            <a:pPr lvl="1" eaLnBrk="1" hangingPunct="1"/>
            <a:r>
              <a:rPr lang="en-US" altLang="en-US"/>
              <a:t>Numbers that represent the overall risk of specific events based on their probability of occurring and the consequences to the project if they do occur</a:t>
            </a:r>
          </a:p>
        </p:txBody>
      </p:sp>
      <p:sp>
        <p:nvSpPr>
          <p:cNvPr id="47106" name="Rectangle 2">
            <a:extLst>
              <a:ext uri="{FF2B5EF4-FFF2-40B4-BE49-F238E27FC236}">
                <a16:creationId xmlns:a16="http://schemas.microsoft.com/office/drawing/2014/main" id="{6C315814-922A-41D1-9553-804626A387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8683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Probability/Impact Matrix</a:t>
            </a:r>
          </a:p>
        </p:txBody>
      </p:sp>
      <p:sp>
        <p:nvSpPr>
          <p:cNvPr id="47109" name="Footer Placeholder 6">
            <a:extLst>
              <a:ext uri="{FF2B5EF4-FFF2-40B4-BE49-F238E27FC236}">
                <a16:creationId xmlns:a16="http://schemas.microsoft.com/office/drawing/2014/main" id="{09813C9C-2BE6-4B55-9885-0BD7223DF5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4037" name="Slide Number Placeholder 5">
            <a:extLst>
              <a:ext uri="{FF2B5EF4-FFF2-40B4-BE49-F238E27FC236}">
                <a16:creationId xmlns:a16="http://schemas.microsoft.com/office/drawing/2014/main" id="{51B312F8-3A5D-49A5-802A-6D42BB3745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4AF4F8A-C01C-442E-BA70-40CE798185E4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9BE899DD-E126-42EF-B3C0-EC9615AC8B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Figure 11-5. Sample Probability/Impact Matrix</a:t>
            </a:r>
          </a:p>
        </p:txBody>
      </p:sp>
      <p:sp>
        <p:nvSpPr>
          <p:cNvPr id="48133" name="Footer Placeholder 6">
            <a:extLst>
              <a:ext uri="{FF2B5EF4-FFF2-40B4-BE49-F238E27FC236}">
                <a16:creationId xmlns:a16="http://schemas.microsoft.com/office/drawing/2014/main" id="{D51D32F5-05D7-4E48-8901-E7259EF4D2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5060" name="Slide Number Placeholder 5">
            <a:extLst>
              <a:ext uri="{FF2B5EF4-FFF2-40B4-BE49-F238E27FC236}">
                <a16:creationId xmlns:a16="http://schemas.microsoft.com/office/drawing/2014/main" id="{63BA180E-5AA1-4751-99F0-F64EB4E8EF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2CCB451-5E06-40F9-9C34-7A250FAA17DD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200"/>
          </a:p>
        </p:txBody>
      </p:sp>
      <p:pic>
        <p:nvPicPr>
          <p:cNvPr id="45061" name="Picture 6">
            <a:extLst>
              <a:ext uri="{FF2B5EF4-FFF2-40B4-BE49-F238E27FC236}">
                <a16:creationId xmlns:a16="http://schemas.microsoft.com/office/drawing/2014/main" id="{1ABA612F-9535-45DF-966E-91BCB9667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488" y="1303338"/>
            <a:ext cx="7391400" cy="498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>
            <a:extLst>
              <a:ext uri="{FF2B5EF4-FFF2-40B4-BE49-F238E27FC236}">
                <a16:creationId xmlns:a16="http://schemas.microsoft.com/office/drawing/2014/main" id="{5D11048C-2AAE-457C-AE81-CE5B8360F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71600"/>
            <a:ext cx="8229600" cy="4419600"/>
          </a:xfrm>
        </p:spPr>
        <p:txBody>
          <a:bodyPr/>
          <a:lstStyle/>
          <a:p>
            <a:pPr marL="609600" indent="-609600" eaLnBrk="1" hangingPunct="1">
              <a:spcBef>
                <a:spcPct val="100000"/>
              </a:spcBef>
            </a:pPr>
            <a:r>
              <a:rPr lang="en-US" altLang="en-US"/>
              <a:t>Understand what</a:t>
            </a:r>
            <a:r>
              <a:rPr lang="en-US" altLang="en-US">
                <a:solidFill>
                  <a:srgbClr val="FF0000"/>
                </a:solidFill>
              </a:rPr>
              <a:t> risk </a:t>
            </a:r>
            <a:r>
              <a:rPr lang="en-US" altLang="en-US"/>
              <a:t>is and the importance of good project risk management</a:t>
            </a:r>
          </a:p>
          <a:p>
            <a:pPr marL="609600" indent="-609600" eaLnBrk="1" hangingPunct="1">
              <a:spcBef>
                <a:spcPct val="100000"/>
              </a:spcBef>
            </a:pPr>
            <a:r>
              <a:rPr lang="en-US" altLang="en-US"/>
              <a:t>Discuss the elements involved in risk management planning and the contents of a risk management plan</a:t>
            </a:r>
          </a:p>
          <a:p>
            <a:pPr marL="609600" indent="-609600" eaLnBrk="1" hangingPunct="1">
              <a:spcBef>
                <a:spcPct val="100000"/>
              </a:spcBef>
            </a:pPr>
            <a:r>
              <a:rPr lang="en-US" altLang="en-US"/>
              <a:t>List common sources of risks in information technology projects</a:t>
            </a:r>
          </a:p>
        </p:txBody>
      </p:sp>
      <p:sp>
        <p:nvSpPr>
          <p:cNvPr id="12290" name="Rectangle 2">
            <a:extLst>
              <a:ext uri="{FF2B5EF4-FFF2-40B4-BE49-F238E27FC236}">
                <a16:creationId xmlns:a16="http://schemas.microsoft.com/office/drawing/2014/main" id="{BA579D6F-5579-4EFA-AF45-9589F6ED8B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Learning Objectives</a:t>
            </a:r>
          </a:p>
        </p:txBody>
      </p:sp>
      <p:sp>
        <p:nvSpPr>
          <p:cNvPr id="12293" name="Footer Placeholder 6">
            <a:extLst>
              <a:ext uri="{FF2B5EF4-FFF2-40B4-BE49-F238E27FC236}">
                <a16:creationId xmlns:a16="http://schemas.microsoft.com/office/drawing/2014/main" id="{5937C3C8-417A-4E71-9297-8230667243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8437" name="Slide Number Placeholder 5">
            <a:extLst>
              <a:ext uri="{FF2B5EF4-FFF2-40B4-BE49-F238E27FC236}">
                <a16:creationId xmlns:a16="http://schemas.microsoft.com/office/drawing/2014/main" id="{7B1384DE-569E-458D-8F4F-B11AB2930D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8DDFBFE-815E-409D-AA6B-26E7896C4407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2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2B670731-2FF5-421C-9027-2BD4E7A8AA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600" dirty="0"/>
              <a:t>Figure 11-6. Chart Showing High-, Medium-, and Low-Risk Technologies</a:t>
            </a:r>
          </a:p>
        </p:txBody>
      </p:sp>
      <p:sp>
        <p:nvSpPr>
          <p:cNvPr id="49157" name="Footer Placeholder 6">
            <a:extLst>
              <a:ext uri="{FF2B5EF4-FFF2-40B4-BE49-F238E27FC236}">
                <a16:creationId xmlns:a16="http://schemas.microsoft.com/office/drawing/2014/main" id="{4A41660B-03D0-4F36-8B56-F18142382C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6084" name="Slide Number Placeholder 5">
            <a:extLst>
              <a:ext uri="{FF2B5EF4-FFF2-40B4-BE49-F238E27FC236}">
                <a16:creationId xmlns:a16="http://schemas.microsoft.com/office/drawing/2014/main" id="{80174282-3926-44C2-B631-BBC1616983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43FAC8D-6C4D-4A65-B5A8-3976D5CE5778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200"/>
          </a:p>
        </p:txBody>
      </p:sp>
      <p:pic>
        <p:nvPicPr>
          <p:cNvPr id="46085" name="Picture 6">
            <a:extLst>
              <a:ext uri="{FF2B5EF4-FFF2-40B4-BE49-F238E27FC236}">
                <a16:creationId xmlns:a16="http://schemas.microsoft.com/office/drawing/2014/main" id="{CF6F2F3D-2C4C-45EA-B051-C7792A528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19200"/>
            <a:ext cx="7315200" cy="5097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>
            <a:extLst>
              <a:ext uri="{FF2B5EF4-FFF2-40B4-BE49-F238E27FC236}">
                <a16:creationId xmlns:a16="http://schemas.microsoft.com/office/drawing/2014/main" id="{E793DD01-A00E-4246-8DB6-63C3F7BD5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 </a:t>
            </a:r>
            <a:r>
              <a:rPr lang="en-US" altLang="en-US" b="1"/>
              <a:t>watch list </a:t>
            </a:r>
            <a:r>
              <a:rPr lang="en-US" altLang="en-US"/>
              <a:t>is a list of risks that are low priority but are still identified as potential risks</a:t>
            </a:r>
          </a:p>
          <a:p>
            <a:pPr eaLnBrk="1" hangingPunct="1"/>
            <a:r>
              <a:rPr lang="en-US" altLang="en-US"/>
              <a:t>Qualitative analysis can also identify risks that should be evaluated on a quantitative basis</a:t>
            </a:r>
          </a:p>
          <a:p>
            <a:pPr eaLnBrk="1" hangingPunct="1"/>
            <a:endParaRPr lang="en-US" altLang="en-US"/>
          </a:p>
        </p:txBody>
      </p:sp>
      <p:sp>
        <p:nvSpPr>
          <p:cNvPr id="52226" name="Rectangle 2">
            <a:extLst>
              <a:ext uri="{FF2B5EF4-FFF2-40B4-BE49-F238E27FC236}">
                <a16:creationId xmlns:a16="http://schemas.microsoft.com/office/drawing/2014/main" id="{3B503B20-B5BE-40F8-871E-7CF4CABDD8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8683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Watch List</a:t>
            </a:r>
          </a:p>
        </p:txBody>
      </p:sp>
      <p:sp>
        <p:nvSpPr>
          <p:cNvPr id="52229" name="Footer Placeholder 6">
            <a:extLst>
              <a:ext uri="{FF2B5EF4-FFF2-40B4-BE49-F238E27FC236}">
                <a16:creationId xmlns:a16="http://schemas.microsoft.com/office/drawing/2014/main" id="{967DF0E4-14D0-4E38-ACB5-CD26D0FEDA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7109" name="Slide Number Placeholder 5">
            <a:extLst>
              <a:ext uri="{FF2B5EF4-FFF2-40B4-BE49-F238E27FC236}">
                <a16:creationId xmlns:a16="http://schemas.microsoft.com/office/drawing/2014/main" id="{EDBEFFA3-8947-4ECE-B5B5-6FDF242466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D7637BD-40E3-4A90-8E5F-C3B0EE1DDB75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2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>
            <a:extLst>
              <a:ext uri="{FF2B5EF4-FFF2-40B4-BE49-F238E27FC236}">
                <a16:creationId xmlns:a16="http://schemas.microsoft.com/office/drawing/2014/main" id="{55F11DFE-5290-4A1A-8493-89C50E1BE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Often follows qualitative risk analysis, but both can be done together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Large, complex projects involving leading edge technologies often require extensive quantitative risk analysis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Main techniques include: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Decision tree analysis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Simulation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Sensitivity analysis</a:t>
            </a:r>
          </a:p>
        </p:txBody>
      </p:sp>
      <p:sp>
        <p:nvSpPr>
          <p:cNvPr id="53250" name="Rectangle 2">
            <a:extLst>
              <a:ext uri="{FF2B5EF4-FFF2-40B4-BE49-F238E27FC236}">
                <a16:creationId xmlns:a16="http://schemas.microsoft.com/office/drawing/2014/main" id="{174863F8-9BF9-447D-9AB3-BAA264D4A0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86836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Performing Quantitative Risk Analysis</a:t>
            </a:r>
          </a:p>
        </p:txBody>
      </p:sp>
      <p:sp>
        <p:nvSpPr>
          <p:cNvPr id="53253" name="Footer Placeholder 6">
            <a:extLst>
              <a:ext uri="{FF2B5EF4-FFF2-40B4-BE49-F238E27FC236}">
                <a16:creationId xmlns:a16="http://schemas.microsoft.com/office/drawing/2014/main" id="{67C51E90-FCB5-451A-AD86-BE5F1FEF7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8133" name="Slide Number Placeholder 5">
            <a:extLst>
              <a:ext uri="{FF2B5EF4-FFF2-40B4-BE49-F238E27FC236}">
                <a16:creationId xmlns:a16="http://schemas.microsoft.com/office/drawing/2014/main" id="{1636CA40-7023-423D-9CE0-8A9CB4F054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1129F90-3B76-4170-9130-F4A5EE02F969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2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3">
            <a:extLst>
              <a:ext uri="{FF2B5EF4-FFF2-40B4-BE49-F238E27FC236}">
                <a16:creationId xmlns:a16="http://schemas.microsoft.com/office/drawing/2014/main" id="{8E999031-BBC2-4E83-B92F-D96A0C578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It’s also important to identify residual and secondary risks</a:t>
            </a:r>
          </a:p>
          <a:p>
            <a:pPr eaLnBrk="1" hangingPunct="1"/>
            <a:r>
              <a:rPr lang="en-US" altLang="en-US" b="1"/>
              <a:t>Residual risks</a:t>
            </a:r>
            <a:r>
              <a:rPr lang="en-US" altLang="en-US"/>
              <a:t> are risks that remain after all of the response strategies have been implemented</a:t>
            </a:r>
          </a:p>
          <a:p>
            <a:pPr eaLnBrk="1" hangingPunct="1"/>
            <a:r>
              <a:rPr lang="en-US" altLang="en-US" b="1"/>
              <a:t>Secondary risks</a:t>
            </a:r>
            <a:r>
              <a:rPr lang="en-US" altLang="en-US"/>
              <a:t> are a direct result of implementing a risk response</a:t>
            </a:r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3594E371-C1AC-4F2F-AD3E-E09E3F8154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8683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Residual and Secondary Risks</a:t>
            </a:r>
          </a:p>
        </p:txBody>
      </p:sp>
      <p:sp>
        <p:nvSpPr>
          <p:cNvPr id="65541" name="Footer Placeholder 6">
            <a:extLst>
              <a:ext uri="{FF2B5EF4-FFF2-40B4-BE49-F238E27FC236}">
                <a16:creationId xmlns:a16="http://schemas.microsoft.com/office/drawing/2014/main" id="{9385A8EE-D1AD-4BC3-B221-9B75CB6FA5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0181" name="Slide Number Placeholder 5">
            <a:extLst>
              <a:ext uri="{FF2B5EF4-FFF2-40B4-BE49-F238E27FC236}">
                <a16:creationId xmlns:a16="http://schemas.microsoft.com/office/drawing/2014/main" id="{715FAAD8-F5B7-47AD-ABD7-F671848F1E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2D8E32E-B2A1-4B51-8BAC-F084ED82A38A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2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3">
            <a:extLst>
              <a:ext uri="{FF2B5EF4-FFF2-40B4-BE49-F238E27FC236}">
                <a16:creationId xmlns:a16="http://schemas.microsoft.com/office/drawing/2014/main" id="{B8E728F4-E720-402D-8337-2EBC5BE30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458200" cy="5257800"/>
          </a:xfrm>
        </p:spPr>
        <p:txBody>
          <a:bodyPr/>
          <a:lstStyle/>
          <a:p>
            <a:pPr eaLnBrk="1" hangingPunct="1"/>
            <a:r>
              <a:rPr lang="en-US" altLang="en-US" dirty="0"/>
              <a:t>Involves executing the risk management process to respond to risk events</a:t>
            </a:r>
          </a:p>
          <a:p>
            <a:pPr eaLnBrk="1" hangingPunct="1"/>
            <a:r>
              <a:rPr lang="en-US" altLang="en-US" b="1" dirty="0"/>
              <a:t>Workarounds </a:t>
            </a:r>
            <a:r>
              <a:rPr lang="en-US" altLang="en-US" dirty="0"/>
              <a:t>are unplanned responses to risk events that must be done when there are no </a:t>
            </a:r>
            <a:r>
              <a:rPr lang="en-US" altLang="en-US"/>
              <a:t>contingency plans</a:t>
            </a:r>
            <a:endParaRPr lang="en-US" altLang="en-US" dirty="0"/>
          </a:p>
        </p:txBody>
      </p:sp>
      <p:sp>
        <p:nvSpPr>
          <p:cNvPr id="67586" name="Rectangle 2">
            <a:extLst>
              <a:ext uri="{FF2B5EF4-FFF2-40B4-BE49-F238E27FC236}">
                <a16:creationId xmlns:a16="http://schemas.microsoft.com/office/drawing/2014/main" id="{BCC7332C-8372-4F7F-9122-ADE8D5206C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86836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Monitoring and Controlling Risks</a:t>
            </a:r>
            <a:endParaRPr lang="en-US" sz="5400" dirty="0"/>
          </a:p>
        </p:txBody>
      </p:sp>
      <p:sp>
        <p:nvSpPr>
          <p:cNvPr id="67589" name="Footer Placeholder 6">
            <a:extLst>
              <a:ext uri="{FF2B5EF4-FFF2-40B4-BE49-F238E27FC236}">
                <a16:creationId xmlns:a16="http://schemas.microsoft.com/office/drawing/2014/main" id="{C664C440-BEE2-4C04-A606-E5FC9FD7736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1205" name="Slide Number Placeholder 5">
            <a:extLst>
              <a:ext uri="{FF2B5EF4-FFF2-40B4-BE49-F238E27FC236}">
                <a16:creationId xmlns:a16="http://schemas.microsoft.com/office/drawing/2014/main" id="{50B85073-8DD5-452A-B8F5-60FFDB2217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37BCCFD-7517-4A59-B900-4ACD3CF46F80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2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>
            <a:extLst>
              <a:ext uri="{FF2B5EF4-FFF2-40B4-BE49-F238E27FC236}">
                <a16:creationId xmlns:a16="http://schemas.microsoft.com/office/drawing/2014/main" id="{EBE31FA9-4488-429A-96E7-89B8DC7AB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Project risk management is the art and science of identifying, analyzing, and responding to risk throughout the life of a project and in the best interests of meeting project objectives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Main processes include: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Plan risk management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Identify risks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Perform qualitative risk analysis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Perform quantitative risk analysis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Plan risk responses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Monitor and control risks</a:t>
            </a:r>
          </a:p>
          <a:p>
            <a:pPr lvl="1" eaLnBrk="1" hangingPunct="1">
              <a:lnSpc>
                <a:spcPct val="80000"/>
              </a:lnSpc>
            </a:pPr>
            <a:endParaRPr lang="en-US" altLang="en-US"/>
          </a:p>
        </p:txBody>
      </p:sp>
      <p:sp>
        <p:nvSpPr>
          <p:cNvPr id="70658" name="Rectangle 2">
            <a:extLst>
              <a:ext uri="{FF2B5EF4-FFF2-40B4-BE49-F238E27FC236}">
                <a16:creationId xmlns:a16="http://schemas.microsoft.com/office/drawing/2014/main" id="{3B3281EB-CFE1-4212-8239-36F49A8710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9445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Chapter Summary</a:t>
            </a:r>
          </a:p>
        </p:txBody>
      </p:sp>
      <p:sp>
        <p:nvSpPr>
          <p:cNvPr id="70661" name="Footer Placeholder 6">
            <a:extLst>
              <a:ext uri="{FF2B5EF4-FFF2-40B4-BE49-F238E27FC236}">
                <a16:creationId xmlns:a16="http://schemas.microsoft.com/office/drawing/2014/main" id="{5F6C0286-8A34-4C06-A3B2-E67C59A7A8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2229" name="Slide Number Placeholder 5">
            <a:extLst>
              <a:ext uri="{FF2B5EF4-FFF2-40B4-BE49-F238E27FC236}">
                <a16:creationId xmlns:a16="http://schemas.microsoft.com/office/drawing/2014/main" id="{989CE411-9344-49B9-B079-8697094927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9BAA7B8-5513-4166-AACA-63129CB25EB6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>
            <a:extLst>
              <a:ext uri="{FF2B5EF4-FFF2-40B4-BE49-F238E27FC236}">
                <a16:creationId xmlns:a16="http://schemas.microsoft.com/office/drawing/2014/main" id="{5D5352CF-02E7-41C6-82E3-C04E60775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100000"/>
              </a:spcBef>
            </a:pPr>
            <a:r>
              <a:rPr lang="en-US" altLang="en-US"/>
              <a:t>Describe the process of identifying risks and be able to create a risk register</a:t>
            </a:r>
          </a:p>
          <a:p>
            <a:pPr eaLnBrk="1" hangingPunct="1">
              <a:spcBef>
                <a:spcPct val="100000"/>
              </a:spcBef>
            </a:pPr>
            <a:r>
              <a:rPr lang="en-US" altLang="en-US"/>
              <a:t>Discuss the qualitative risk analysis process and explain how to calculate risk factors, create probability/impact matrixes, and apply the Top Ten Risk Item Tracking technique to rank risks</a:t>
            </a:r>
            <a:endParaRPr lang="en-US" altLang="en-US" sz="2400"/>
          </a:p>
        </p:txBody>
      </p:sp>
      <p:sp>
        <p:nvSpPr>
          <p:cNvPr id="13314" name="Rectangle 2">
            <a:extLst>
              <a:ext uri="{FF2B5EF4-FFF2-40B4-BE49-F238E27FC236}">
                <a16:creationId xmlns:a16="http://schemas.microsoft.com/office/drawing/2014/main" id="{57223DDF-1DDC-4E0D-BED0-6BF2E8C2C2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Learning Objectives (continued)</a:t>
            </a:r>
          </a:p>
        </p:txBody>
      </p:sp>
      <p:sp>
        <p:nvSpPr>
          <p:cNvPr id="13317" name="Footer Placeholder 6">
            <a:extLst>
              <a:ext uri="{FF2B5EF4-FFF2-40B4-BE49-F238E27FC236}">
                <a16:creationId xmlns:a16="http://schemas.microsoft.com/office/drawing/2014/main" id="{614F732A-3360-4817-B7C4-72F10C9DE9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9461" name="Slide Number Placeholder 5">
            <a:extLst>
              <a:ext uri="{FF2B5EF4-FFF2-40B4-BE49-F238E27FC236}">
                <a16:creationId xmlns:a16="http://schemas.microsoft.com/office/drawing/2014/main" id="{F0CD29C3-8895-4276-83C1-0F15CD92A3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4FBD24A-BBC6-4855-A72E-2701E3C5BDF0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en-US"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687A777F-4CBD-44A9-BD6E-1986241F3A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600" dirty="0">
                <a:solidFill>
                  <a:srgbClr val="FF0000"/>
                </a:solidFill>
              </a:rPr>
              <a:t>REVIEW: </a:t>
            </a:r>
            <a:r>
              <a:rPr lang="en-US" sz="2800" dirty="0"/>
              <a:t>Project Management Framework – 9 Knowledge Areas</a:t>
            </a:r>
          </a:p>
        </p:txBody>
      </p:sp>
      <p:sp>
        <p:nvSpPr>
          <p:cNvPr id="20483" name="Slide Number Placeholder 5">
            <a:extLst>
              <a:ext uri="{FF2B5EF4-FFF2-40B4-BE49-F238E27FC236}">
                <a16:creationId xmlns:a16="http://schemas.microsoft.com/office/drawing/2014/main" id="{D34C4866-1FDD-44CC-A5E5-77BF01CD7B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ClrTx/>
              <a:buSzTx/>
              <a:buFontTx/>
              <a:buNone/>
            </a:pPr>
            <a:fld id="{3C97D6C0-8ADA-422E-8C2D-03EB38C75999}" type="slidenum">
              <a:rPr lang="en-US" altLang="en-US" sz="1200" smtClean="0"/>
              <a:pPr algn="l"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200"/>
          </a:p>
        </p:txBody>
      </p:sp>
      <p:pic>
        <p:nvPicPr>
          <p:cNvPr id="20484" name="Picture 6">
            <a:extLst>
              <a:ext uri="{FF2B5EF4-FFF2-40B4-BE49-F238E27FC236}">
                <a16:creationId xmlns:a16="http://schemas.microsoft.com/office/drawing/2014/main" id="{143A0E94-1407-4697-80D1-0A34055C8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17638"/>
            <a:ext cx="8458200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own Arrow 1">
            <a:extLst>
              <a:ext uri="{FF2B5EF4-FFF2-40B4-BE49-F238E27FC236}">
                <a16:creationId xmlns:a16="http://schemas.microsoft.com/office/drawing/2014/main" id="{59DE747F-FC77-4424-BAE1-D417834E966D}"/>
              </a:ext>
            </a:extLst>
          </p:cNvPr>
          <p:cNvSpPr/>
          <p:nvPr/>
        </p:nvSpPr>
        <p:spPr>
          <a:xfrm rot="14234037">
            <a:off x="2974182" y="4531519"/>
            <a:ext cx="433387" cy="1692275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7D8064-0000-4B23-94DB-E3A47532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>
                <a:solidFill>
                  <a:srgbClr val="FF0000"/>
                </a:solidFill>
              </a:rPr>
              <a:t>REVIEW:</a:t>
            </a:r>
            <a:r>
              <a:rPr lang="en-US" sz="4000" dirty="0"/>
              <a:t>(continued)</a:t>
            </a: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92A9976A-3B97-4B55-A45E-AB5AA25319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ClrTx/>
              <a:buSzTx/>
              <a:buFontTx/>
              <a:buNone/>
            </a:pPr>
            <a:fld id="{EDE52CD9-139C-4291-8032-5B5B8ABF5EB9}" type="slidenum">
              <a:rPr lang="en-US" altLang="en-US" sz="1200" smtClean="0"/>
              <a:pPr algn="l"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en-US" sz="1200"/>
          </a:p>
        </p:txBody>
      </p:sp>
      <p:pic>
        <p:nvPicPr>
          <p:cNvPr id="21508" name="Picture 2">
            <a:extLst>
              <a:ext uri="{FF2B5EF4-FFF2-40B4-BE49-F238E27FC236}">
                <a16:creationId xmlns:a16="http://schemas.microsoft.com/office/drawing/2014/main" id="{4F8B999B-3414-416C-92F6-E4AD0C0A0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42000" r="28125" b="23000"/>
          <a:stretch>
            <a:fillRect/>
          </a:stretch>
        </p:blipFill>
        <p:spPr bwMode="auto">
          <a:xfrm>
            <a:off x="914400" y="1981200"/>
            <a:ext cx="6781800" cy="370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2">
            <a:extLst>
              <a:ext uri="{FF2B5EF4-FFF2-40B4-BE49-F238E27FC236}">
                <a16:creationId xmlns:a16="http://schemas.microsoft.com/office/drawing/2014/main" id="{DC366875-6E46-4344-964E-D6DDB0233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14000" r="28125" b="76646"/>
          <a:stretch>
            <a:fillRect/>
          </a:stretch>
        </p:blipFill>
        <p:spPr bwMode="auto">
          <a:xfrm>
            <a:off x="914400" y="1062038"/>
            <a:ext cx="67818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949769C-AC6F-4739-92DC-E079BA4615B4}"/>
              </a:ext>
            </a:extLst>
          </p:cNvPr>
          <p:cNvSpPr/>
          <p:nvPr/>
        </p:nvSpPr>
        <p:spPr>
          <a:xfrm>
            <a:off x="838200" y="3200400"/>
            <a:ext cx="6934200" cy="175260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3">
            <a:extLst>
              <a:ext uri="{FF2B5EF4-FFF2-40B4-BE49-F238E27FC236}">
                <a16:creationId xmlns:a16="http://schemas.microsoft.com/office/drawing/2014/main" id="{C2E6D2B5-8BF7-4179-AE85-133572E20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600200"/>
            <a:ext cx="8610600" cy="4495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endParaRPr lang="en-US" altLang="en-US" b="1"/>
          </a:p>
          <a:p>
            <a:pPr eaLnBrk="1" hangingPunct="1">
              <a:lnSpc>
                <a:spcPct val="90000"/>
              </a:lnSpc>
            </a:pPr>
            <a:r>
              <a:rPr lang="en-US" altLang="en-US" b="1"/>
              <a:t>Planning risk management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b="1"/>
              <a:t>Identifying risks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b="1"/>
              <a:t>Performing qualitative risk analysis</a:t>
            </a:r>
          </a:p>
          <a:p>
            <a:pPr eaLnBrk="1" hangingPunct="1"/>
            <a:r>
              <a:rPr lang="en-US" altLang="en-US" sz="2400" b="1"/>
              <a:t>Performing quantitative risk analysis</a:t>
            </a:r>
            <a:endParaRPr lang="en-US" altLang="en-US" sz="2400"/>
          </a:p>
          <a:p>
            <a:pPr eaLnBrk="1" hangingPunct="1"/>
            <a:r>
              <a:rPr lang="en-US" altLang="en-US" sz="2400" b="1"/>
              <a:t>Planning risk responses</a:t>
            </a:r>
            <a:endParaRPr lang="en-US" altLang="en-US" sz="2400"/>
          </a:p>
          <a:p>
            <a:pPr eaLnBrk="1" hangingPunct="1"/>
            <a:r>
              <a:rPr lang="en-US" altLang="en-US" sz="2400" b="1"/>
              <a:t>Monitoring and controlling risks</a:t>
            </a:r>
            <a:endParaRPr lang="en-US" altLang="en-US" sz="2400"/>
          </a:p>
          <a:p>
            <a:pPr eaLnBrk="1" hangingPunct="1">
              <a:spcBef>
                <a:spcPct val="100000"/>
              </a:spcBef>
            </a:pPr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F7963B52-9A78-40FB-9E21-00E1880552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762000"/>
            <a:ext cx="8382000" cy="587375"/>
          </a:xfrm>
        </p:spPr>
        <p:txBody>
          <a:bodyPr>
            <a:noAutofit/>
          </a:bodyPr>
          <a:lstStyle/>
          <a:p>
            <a:pPr eaLnBrk="1" hangingPunct="1">
              <a:defRPr/>
            </a:pPr>
            <a:r>
              <a:rPr lang="en-US" sz="3600" dirty="0">
                <a:solidFill>
                  <a:srgbClr val="FF0000"/>
                </a:solidFill>
              </a:rPr>
              <a:t>Project Risk Management Processes</a:t>
            </a:r>
          </a:p>
        </p:txBody>
      </p:sp>
      <p:sp>
        <p:nvSpPr>
          <p:cNvPr id="24581" name="Footer Placeholder 6">
            <a:extLst>
              <a:ext uri="{FF2B5EF4-FFF2-40B4-BE49-F238E27FC236}">
                <a16:creationId xmlns:a16="http://schemas.microsoft.com/office/drawing/2014/main" id="{04165384-5FDC-4C58-A050-D488ADE98C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2533" name="Slide Number Placeholder 5">
            <a:extLst>
              <a:ext uri="{FF2B5EF4-FFF2-40B4-BE49-F238E27FC236}">
                <a16:creationId xmlns:a16="http://schemas.microsoft.com/office/drawing/2014/main" id="{152DD2B0-87B7-40C6-A905-287D0A1D89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E651721-ADF4-4B9B-95AE-39F9D46ECCD5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>
            <a:extLst>
              <a:ext uri="{FF2B5EF4-FFF2-40B4-BE49-F238E27FC236}">
                <a16:creationId xmlns:a16="http://schemas.microsoft.com/office/drawing/2014/main" id="{27650F60-33C9-48F3-BEEC-874957DC8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Figure 11-3. Project Risk Management Summary</a:t>
            </a:r>
          </a:p>
        </p:txBody>
      </p:sp>
      <p:sp>
        <p:nvSpPr>
          <p:cNvPr id="26627" name="Footer Placeholder 3">
            <a:extLst>
              <a:ext uri="{FF2B5EF4-FFF2-40B4-BE49-F238E27FC236}">
                <a16:creationId xmlns:a16="http://schemas.microsoft.com/office/drawing/2014/main" id="{685551EA-02C6-467C-9C72-35E29F735C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3556" name="Slide Number Placeholder 4">
            <a:extLst>
              <a:ext uri="{FF2B5EF4-FFF2-40B4-BE49-F238E27FC236}">
                <a16:creationId xmlns:a16="http://schemas.microsoft.com/office/drawing/2014/main" id="{CAEB78F8-A294-4A29-9D32-3B8E451FEA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EA67C62-0256-4CD5-8981-4C449E5168D7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200"/>
          </a:p>
        </p:txBody>
      </p:sp>
      <p:pic>
        <p:nvPicPr>
          <p:cNvPr id="23557" name="Picture 5">
            <a:extLst>
              <a:ext uri="{FF2B5EF4-FFF2-40B4-BE49-F238E27FC236}">
                <a16:creationId xmlns:a16="http://schemas.microsoft.com/office/drawing/2014/main" id="{9E71B5B6-5157-4823-93D4-43C18AB1E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00200"/>
            <a:ext cx="8001000" cy="473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3">
            <a:extLst>
              <a:ext uri="{FF2B5EF4-FFF2-40B4-BE49-F238E27FC236}">
                <a16:creationId xmlns:a16="http://schemas.microsoft.com/office/drawing/2014/main" id="{09DA1865-0EFD-4ECD-9862-9DFE0FE0FB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828800"/>
            <a:ext cx="8458200" cy="4800600"/>
          </a:xfrm>
        </p:spPr>
        <p:txBody>
          <a:bodyPr/>
          <a:lstStyle/>
          <a:p>
            <a:pPr eaLnBrk="1" hangingPunct="1">
              <a:spcBef>
                <a:spcPct val="100000"/>
              </a:spcBef>
            </a:pPr>
            <a:r>
              <a:rPr lang="en-US" altLang="en-US" sz="2000" dirty="0"/>
              <a:t>Project risk management is the art and science of:</a:t>
            </a:r>
          </a:p>
          <a:p>
            <a:pPr lvl="1" eaLnBrk="1" hangingPunct="1">
              <a:spcBef>
                <a:spcPct val="100000"/>
              </a:spcBef>
            </a:pPr>
            <a:r>
              <a:rPr lang="en-US" altLang="en-US" sz="2000" dirty="0">
                <a:solidFill>
                  <a:srgbClr val="FF0000"/>
                </a:solidFill>
              </a:rPr>
              <a:t>Identifying </a:t>
            </a:r>
          </a:p>
          <a:p>
            <a:pPr lvl="1" eaLnBrk="1" hangingPunct="1">
              <a:spcBef>
                <a:spcPct val="100000"/>
              </a:spcBef>
            </a:pPr>
            <a:r>
              <a:rPr lang="en-US" altLang="en-US" sz="2000" dirty="0">
                <a:solidFill>
                  <a:srgbClr val="FF0000"/>
                </a:solidFill>
              </a:rPr>
              <a:t>Analyzing </a:t>
            </a:r>
          </a:p>
          <a:p>
            <a:pPr lvl="1" eaLnBrk="1" hangingPunct="1">
              <a:spcBef>
                <a:spcPct val="100000"/>
              </a:spcBef>
            </a:pPr>
            <a:r>
              <a:rPr lang="en-US" altLang="en-US" sz="2000" dirty="0"/>
              <a:t>and </a:t>
            </a:r>
            <a:r>
              <a:rPr lang="en-US" altLang="en-US" sz="2000" dirty="0">
                <a:solidFill>
                  <a:srgbClr val="FF0000"/>
                </a:solidFill>
              </a:rPr>
              <a:t>Responding</a:t>
            </a:r>
            <a:r>
              <a:rPr lang="en-US" altLang="en-US" sz="2000" dirty="0"/>
              <a:t> to risk throughout the life of a project </a:t>
            </a:r>
          </a:p>
          <a:p>
            <a:pPr lvl="1" eaLnBrk="1" hangingPunct="1">
              <a:spcBef>
                <a:spcPct val="100000"/>
              </a:spcBef>
            </a:pPr>
            <a:endParaRPr lang="en-US" altLang="en-US" sz="2000" i="1" dirty="0">
              <a:solidFill>
                <a:srgbClr val="FF0000"/>
              </a:solidFill>
            </a:endParaRPr>
          </a:p>
          <a:p>
            <a:pPr lvl="1" eaLnBrk="1" hangingPunct="1">
              <a:spcBef>
                <a:spcPct val="100000"/>
              </a:spcBef>
            </a:pPr>
            <a:r>
              <a:rPr lang="en-US" altLang="en-US" sz="2000" i="1" dirty="0">
                <a:solidFill>
                  <a:srgbClr val="FF0000"/>
                </a:solidFill>
              </a:rPr>
              <a:t>Risk management is often overlooked in projects</a:t>
            </a:r>
            <a:r>
              <a:rPr lang="en-US" altLang="en-US" sz="2000" dirty="0"/>
              <a:t>, but it can help improve project success by helping select good projects, vendors, resources, fine tunning project scope, and developing realistic estimates</a:t>
            </a:r>
          </a:p>
        </p:txBody>
      </p:sp>
      <p:sp>
        <p:nvSpPr>
          <p:cNvPr id="15362" name="Rectangle 2">
            <a:extLst>
              <a:ext uri="{FF2B5EF4-FFF2-40B4-BE49-F238E27FC236}">
                <a16:creationId xmlns:a16="http://schemas.microsoft.com/office/drawing/2014/main" id="{F1E9CA87-2381-4A10-B054-6DCBE763D6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457200"/>
            <a:ext cx="8382000" cy="9144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The Importance of Project Risk Management</a:t>
            </a:r>
          </a:p>
        </p:txBody>
      </p:sp>
      <p:sp>
        <p:nvSpPr>
          <p:cNvPr id="15365" name="Footer Placeholder 6">
            <a:extLst>
              <a:ext uri="{FF2B5EF4-FFF2-40B4-BE49-F238E27FC236}">
                <a16:creationId xmlns:a16="http://schemas.microsoft.com/office/drawing/2014/main" id="{58A8D164-A45B-4574-888F-BF1DB3044C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24581" name="Slide Number Placeholder 5">
            <a:extLst>
              <a:ext uri="{FF2B5EF4-FFF2-40B4-BE49-F238E27FC236}">
                <a16:creationId xmlns:a16="http://schemas.microsoft.com/office/drawing/2014/main" id="{8859F5CE-8DDF-4C27-832B-DCADBC03B1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400"/>
              </a:spcBef>
              <a:buClr>
                <a:schemeClr val="accent1"/>
              </a:buClr>
              <a:buSzPct val="68000"/>
              <a:buFont typeface="Wingdings 3" panose="05040102010807070707" pitchFamily="18" charset="2"/>
              <a:buChar char="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ts val="325"/>
              </a:spcBef>
              <a:buClr>
                <a:schemeClr val="accent1"/>
              </a:buClr>
              <a:buFont typeface="Verdana" panose="020B0604030504040204" pitchFamily="34" charset="0"/>
              <a:buChar char="◦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 pitchFamily="18" charset="2"/>
              <a:buChar char="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ts val="350"/>
              </a:spcBef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50"/>
              </a:spcBef>
              <a:spcAft>
                <a:spcPct val="0"/>
              </a:spcAft>
              <a:buClr>
                <a:schemeClr val="accent2"/>
              </a:buClr>
              <a:buFont typeface="Wingdings 2" panose="05020102010507070707" pitchFamily="18" charset="2"/>
              <a:buChar char="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4C8EE0B-3974-4785-B0D3-E98B19640A80}" type="slidenum">
              <a:rPr lang="en-US" altLang="en-US" sz="12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200"/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eme1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3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4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2100</TotalTime>
  <Words>1675</Words>
  <Application>Microsoft Office PowerPoint</Application>
  <PresentationFormat>On-screen Show (4:3)</PresentationFormat>
  <Paragraphs>258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Arial</vt:lpstr>
      <vt:lpstr>Arial Rounded MT Bold</vt:lpstr>
      <vt:lpstr>Calibri</vt:lpstr>
      <vt:lpstr>Lucida Sans Unicode</vt:lpstr>
      <vt:lpstr>Times New Roman</vt:lpstr>
      <vt:lpstr>Verdana</vt:lpstr>
      <vt:lpstr>Wingdings</vt:lpstr>
      <vt:lpstr>Wingdings 2</vt:lpstr>
      <vt:lpstr>Wingdings 3</vt:lpstr>
      <vt:lpstr>Custom Design</vt:lpstr>
      <vt:lpstr>Theme1</vt:lpstr>
      <vt:lpstr>Chapter 11: Project Risk Management</vt:lpstr>
      <vt:lpstr>Announcements</vt:lpstr>
      <vt:lpstr>Learning Objectives</vt:lpstr>
      <vt:lpstr>Learning Objectives (continued)</vt:lpstr>
      <vt:lpstr>REVIEW: Project Management Framework – 9 Knowledge Areas</vt:lpstr>
      <vt:lpstr>REVIEW:(continued)</vt:lpstr>
      <vt:lpstr>Project Risk Management Processes</vt:lpstr>
      <vt:lpstr>Figure 11-3. Project Risk Management Summary</vt:lpstr>
      <vt:lpstr>The Importance of Project Risk Management</vt:lpstr>
      <vt:lpstr>Table 11-1. Project Management Maturity by Industry Group and Knowledge Area*</vt:lpstr>
      <vt:lpstr>Negative Risk</vt:lpstr>
      <vt:lpstr>Risk Can Be Positive</vt:lpstr>
      <vt:lpstr>Risk Utility</vt:lpstr>
      <vt:lpstr>Project Risk Management Processes</vt:lpstr>
      <vt:lpstr>Project Risk Management Processes (continued)</vt:lpstr>
      <vt:lpstr>Risk Management Planning</vt:lpstr>
      <vt:lpstr>Table 11-2. Topics Addressed in a Risk Management Plan</vt:lpstr>
      <vt:lpstr>Contingency and Fallback Plans, Contingency Reserves</vt:lpstr>
      <vt:lpstr>Broad Categories of Risk</vt:lpstr>
      <vt:lpstr>Risk Breakdown Structure</vt:lpstr>
      <vt:lpstr>Figure 11-4. Sample Risk Breakdown Structure</vt:lpstr>
      <vt:lpstr>Table 11-4. Potential Negative Risk Conditions Associated with Each Knowledge Area</vt:lpstr>
      <vt:lpstr>Identifying Risks</vt:lpstr>
      <vt:lpstr>SWOT Analysis</vt:lpstr>
      <vt:lpstr>Risk Register</vt:lpstr>
      <vt:lpstr>Table 11-5. Sample Risk Register</vt:lpstr>
      <vt:lpstr>Performing Qualitative Risk Analysis</vt:lpstr>
      <vt:lpstr>Probability/Impact Matrix</vt:lpstr>
      <vt:lpstr>Figure 11-5. Sample Probability/Impact Matrix</vt:lpstr>
      <vt:lpstr>Figure 11-6. Chart Showing High-, Medium-, and Low-Risk Technologies</vt:lpstr>
      <vt:lpstr>Watch List</vt:lpstr>
      <vt:lpstr>Performing Quantitative Risk Analysis</vt:lpstr>
      <vt:lpstr>Residual and Secondary Risks</vt:lpstr>
      <vt:lpstr>Monitoring and Controlling Risks</vt:lpstr>
      <vt:lpstr>Chapter Summary</vt:lpstr>
    </vt:vector>
  </TitlesOfParts>
  <Company>Augsburg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11</dc:title>
  <dc:creator>Cengage</dc:creator>
  <cp:lastModifiedBy>Thomas Licciardello</cp:lastModifiedBy>
  <cp:revision>180</cp:revision>
  <dcterms:created xsi:type="dcterms:W3CDTF">2001-07-05T23:10:12Z</dcterms:created>
  <dcterms:modified xsi:type="dcterms:W3CDTF">2022-11-16T19:52:08Z</dcterms:modified>
</cp:coreProperties>
</file>

<file path=docProps/thumbnail.jpeg>
</file>